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0" r:id="rId4"/>
    <p:sldId id="257" r:id="rId5"/>
    <p:sldId id="260" r:id="rId6"/>
    <p:sldId id="261" r:id="rId7"/>
    <p:sldId id="267" r:id="rId8"/>
    <p:sldId id="262" r:id="rId9"/>
    <p:sldId id="258" r:id="rId10"/>
    <p:sldId id="271" r:id="rId11"/>
    <p:sldId id="263" r:id="rId12"/>
    <p:sldId id="281" r:id="rId13"/>
    <p:sldId id="273" r:id="rId14"/>
    <p:sldId id="274" r:id="rId15"/>
    <p:sldId id="277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021" autoAdjust="0"/>
  </p:normalViewPr>
  <p:slideViewPr>
    <p:cSldViewPr>
      <p:cViewPr varScale="1">
        <p:scale>
          <a:sx n="95" d="100"/>
          <a:sy n="95" d="100"/>
        </p:scale>
        <p:origin x="53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24E3-349C-48D4-ACE1-EC0DF0E08034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28387-0FF9-4D14-B686-8431FE16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8387-0FF9-4D14-B686-8431FE1617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8387-0FF9-4D14-B686-8431FE1617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" TargetMode="External"/><Relationship Id="rId7" Type="http://schemas.openxmlformats.org/officeDocument/2006/relationships/hyperlink" Target="https://&#1087;&#1077;&#1076;&#1072;&#1075;&#1086;&#1075;&#1080;.&#1086;&#1085;&#1083;&#1072;&#1081;&#1085;/" TargetMode="External"/><Relationship Id="rId2" Type="http://schemas.openxmlformats.org/officeDocument/2006/relationships/hyperlink" Target="http://ped-kopilk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" TargetMode="External"/><Relationship Id="rId5" Type="http://schemas.openxmlformats.org/officeDocument/2006/relationships/hyperlink" Target="http://vospitatel-doy.ucoz.ru/" TargetMode="External"/><Relationship Id="rId4" Type="http://schemas.openxmlformats.org/officeDocument/2006/relationships/hyperlink" Target="https://dohcolonoc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57606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Крайновский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988840"/>
            <a:ext cx="4608512" cy="3456384"/>
          </a:xfrm>
        </p:spPr>
        <p:txBody>
          <a:bodyPr>
            <a:normAutofit fontScale="85000" lnSpcReduction="20000"/>
          </a:bodyPr>
          <a:lstStyle/>
          <a:p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</a:rPr>
              <a:t>Портфолио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Воспитателя</a:t>
            </a:r>
          </a:p>
          <a:p>
            <a:r>
              <a:rPr lang="ru-RU" sz="4100" b="1" dirty="0" err="1" smtClean="0">
                <a:solidFill>
                  <a:schemeClr val="accent3">
                    <a:lumMod val="50000"/>
                  </a:schemeClr>
                </a:solidFill>
              </a:rPr>
              <a:t>Хизриевой</a:t>
            </a:r>
            <a:r>
              <a:rPr lang="ru-RU" sz="4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100" b="1" dirty="0" err="1" smtClean="0">
                <a:solidFill>
                  <a:schemeClr val="accent3">
                    <a:lumMod val="50000"/>
                  </a:schemeClr>
                </a:solidFill>
              </a:rPr>
              <a:t>Кумсият</a:t>
            </a:r>
            <a:r>
              <a:rPr lang="ru-RU" sz="4100" b="1" dirty="0" smtClean="0">
                <a:solidFill>
                  <a:schemeClr val="accent3">
                    <a:lumMod val="50000"/>
                  </a:schemeClr>
                </a:solidFill>
              </a:rPr>
              <a:t> Магомедовны</a:t>
            </a:r>
          </a:p>
          <a:p>
            <a:endParaRPr lang="ru-RU" sz="3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3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8126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Моё кредо: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«Делая малое, получишь многое»</a:t>
            </a:r>
          </a:p>
        </p:txBody>
      </p:sp>
      <p:pic>
        <p:nvPicPr>
          <p:cNvPr id="1026" name="Picture 2" descr="C:\Users\moycomp\Desktop\Р.С\новый год\Новая папка (2)\Documents\семья фот\Screenshot_2019-10-01-18-46-58.png"/>
          <p:cNvPicPr>
            <a:picLocks noChangeAspect="1" noChangeArrowheads="1"/>
          </p:cNvPicPr>
          <p:nvPr/>
        </p:nvPicPr>
        <p:blipFill>
          <a:blip r:embed="rId2"/>
          <a:srcRect t="19754"/>
          <a:stretch>
            <a:fillRect/>
          </a:stretch>
        </p:blipFill>
        <p:spPr bwMode="auto">
          <a:xfrm>
            <a:off x="714348" y="1428736"/>
            <a:ext cx="3143272" cy="448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и материалы по самообразованию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квалификации: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91161"/>
              </p:ext>
            </p:extLst>
          </p:nvPr>
        </p:nvGraphicFramePr>
        <p:xfrm>
          <a:off x="1071538" y="1928801"/>
          <a:ext cx="7748934" cy="45841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3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Год окончания обучения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организации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тематика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часов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Центр </a:t>
                      </a:r>
                      <a:r>
                        <a:rPr lang="ru-RU" sz="1400" dirty="0" err="1" smtClean="0"/>
                        <a:t>онлайн-обучения</a:t>
                      </a:r>
                      <a:r>
                        <a:rPr lang="ru-RU" sz="1400" dirty="0" smtClean="0"/>
                        <a:t> Всероссийского форума «Педагоги России: </a:t>
                      </a:r>
                      <a:r>
                        <a:rPr lang="ru-RU" sz="1400" dirty="0" err="1" smtClean="0"/>
                        <a:t>иновации</a:t>
                      </a:r>
                      <a:r>
                        <a:rPr lang="ru-RU" sz="1400" dirty="0" smtClean="0"/>
                        <a:t> в образовании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«Актуальные вопросы</a:t>
                      </a:r>
                      <a:r>
                        <a:rPr lang="ru-RU" sz="1400" baseline="0" dirty="0" smtClean="0"/>
                        <a:t> проектирования и осуществления образовательного процесса в </a:t>
                      </a:r>
                      <a:r>
                        <a:rPr lang="ru-RU" sz="1400" baseline="0" dirty="0" err="1" smtClean="0"/>
                        <a:t>онлайн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err="1" smtClean="0"/>
                        <a:t>в</a:t>
                      </a:r>
                      <a:r>
                        <a:rPr lang="ru-RU" sz="1400" baseline="0" dirty="0" smtClean="0"/>
                        <a:t> условиях реализации ФГОС»</a:t>
                      </a:r>
                      <a:endParaRPr lang="ru-RU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72 часа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ООО</a:t>
                      </a:r>
                      <a:r>
                        <a:rPr lang="ru-RU" sz="1400" baseline="0" dirty="0" smtClean="0"/>
                        <a:t> «Межреспубликанский институт  повышения квалификации и переподготовки кадров при Президиуме ФРО»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«Педагогическое  мастерство воспитателя в современном детском саду2023-2024:</a:t>
                      </a:r>
                      <a:r>
                        <a:rPr lang="ru-RU" sz="1400" baseline="0" dirty="0" smtClean="0"/>
                        <a:t> ключевые компетенции воспитателя ДОО в контексте новой федеральной образовательной программы ДО (ФОП ДО)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144ч</a:t>
                      </a:r>
                      <a:endParaRPr lang="ru-RU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13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1159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участии в профессиональных и творческих педагогических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конкурсах педагога :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49707"/>
              </p:ext>
            </p:extLst>
          </p:nvPr>
        </p:nvGraphicFramePr>
        <p:xfrm>
          <a:off x="899593" y="1196752"/>
          <a:ext cx="7128794" cy="27858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1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</a:t>
                      </a: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25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победителя</a:t>
                      </a:r>
                      <a:r>
                        <a:rPr lang="ru-RU" sz="12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этапа конкурса «Безопасные дороги детям»  в номинации «Лучший воспитатель ДОУ по пропаганде правил дорожного движения среди детей и родителей»</a:t>
                      </a: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участнику муниципального этапа конкурса «Воспитатель</a:t>
                      </a:r>
                      <a:r>
                        <a:rPr lang="ru-RU" sz="125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года Дагестана-2018»</a:t>
                      </a: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53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37512" cy="7419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530074"/>
              </p:ext>
            </p:extLst>
          </p:nvPr>
        </p:nvGraphicFramePr>
        <p:xfrm>
          <a:off x="827582" y="2708921"/>
          <a:ext cx="650240" cy="12241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4951" y="2492896"/>
            <a:ext cx="1968019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085" y="1467208"/>
            <a:ext cx="1811078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44776" y="1450095"/>
            <a:ext cx="2016224" cy="2775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4757" y="2868087"/>
            <a:ext cx="2088232" cy="28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04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5: Общественная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Принимаю активное участие в жизни детского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сада. Выступаю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утренниках, спортивных мероприятиях, в вокальном ансамбле, в республиканских мероприятиях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moycomp\Desktop\фото дс\Sent\20180327_132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14884"/>
            <a:ext cx="2571768" cy="1757334"/>
          </a:xfrm>
          <a:prstGeom prst="rect">
            <a:avLst/>
          </a:prstGeom>
          <a:noFill/>
        </p:spPr>
      </p:pic>
      <p:pic>
        <p:nvPicPr>
          <p:cNvPr id="11" name="Рисунок 10" descr="C:\Users\moycomp\Desktop\Новая папка\20151127_121130.jpg"/>
          <p:cNvPicPr/>
          <p:nvPr/>
        </p:nvPicPr>
        <p:blipFill>
          <a:blip r:embed="rId4" cstate="print"/>
          <a:srcRect l="26708" r="10448" b="19001"/>
          <a:stretch>
            <a:fillRect/>
          </a:stretch>
        </p:blipFill>
        <p:spPr bwMode="auto">
          <a:xfrm>
            <a:off x="3214678" y="250030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moycomp\Desktop\фото дс\Sent\20180329_100956.jpg"/>
          <p:cNvPicPr>
            <a:picLocks noChangeAspect="1" noChangeArrowheads="1"/>
          </p:cNvPicPr>
          <p:nvPr/>
        </p:nvPicPr>
        <p:blipFill>
          <a:blip r:embed="rId5" cstate="print"/>
          <a:srcRect l="13912" r="14540"/>
          <a:stretch>
            <a:fillRect/>
          </a:stretch>
        </p:blipFill>
        <p:spPr bwMode="auto">
          <a:xfrm>
            <a:off x="5857884" y="4714884"/>
            <a:ext cx="2571768" cy="1768469"/>
          </a:xfrm>
          <a:prstGeom prst="rect">
            <a:avLst/>
          </a:prstGeom>
          <a:noFill/>
        </p:spPr>
      </p:pic>
      <p:pic>
        <p:nvPicPr>
          <p:cNvPr id="13" name="Рисунок 12" descr="C:\Users\moycomp\Desktop\Screenshot_2015-12-26-21-09-13.png"/>
          <p:cNvPicPr/>
          <p:nvPr/>
        </p:nvPicPr>
        <p:blipFill>
          <a:blip r:embed="rId6" cstate="print"/>
          <a:srcRect t="17815"/>
          <a:stretch>
            <a:fillRect/>
          </a:stretch>
        </p:blipFill>
        <p:spPr bwMode="auto">
          <a:xfrm>
            <a:off x="6572264" y="2285992"/>
            <a:ext cx="1416574" cy="229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moycomp\Desktop\осень)\IMG-20151017-WA0016.jpg"/>
          <p:cNvPicPr/>
          <p:nvPr/>
        </p:nvPicPr>
        <p:blipFill>
          <a:blip r:embed="rId7" cstate="print"/>
          <a:srcRect t="43154"/>
          <a:stretch>
            <a:fillRect/>
          </a:stretch>
        </p:blipFill>
        <p:spPr bwMode="auto">
          <a:xfrm rot="5400000">
            <a:off x="835815" y="2664591"/>
            <a:ext cx="2185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moycomp\Desktop\фото дс\Sent\20180327_132118.jpg"/>
          <p:cNvPicPr>
            <a:picLocks noChangeAspect="1" noChangeArrowheads="1"/>
          </p:cNvPicPr>
          <p:nvPr/>
        </p:nvPicPr>
        <p:blipFill>
          <a:blip r:embed="rId8" cstate="print"/>
          <a:srcRect l="13762"/>
          <a:stretch>
            <a:fillRect/>
          </a:stretch>
        </p:blipFill>
        <p:spPr bwMode="auto">
          <a:xfrm rot="5400000">
            <a:off x="3569523" y="4717229"/>
            <a:ext cx="1790640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215238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Культура и традиции народов Дагестана в МКДОУ  «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Крайновский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детский сад»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11"/>
            <a:ext cx="4279343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643050"/>
            <a:ext cx="23420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2563258" cy="23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215238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Культура и традиции народов Дагестана в МКДОУ  «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Крайновский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детский сад»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moycomp\Desktop\Новая папка\20151127_121130.jpg"/>
          <p:cNvPicPr/>
          <p:nvPr/>
        </p:nvPicPr>
        <p:blipFill>
          <a:blip r:embed="rId2" cstate="print"/>
          <a:srcRect l="26708" r="10448" b="19001"/>
          <a:stretch>
            <a:fillRect/>
          </a:stretch>
        </p:blipFill>
        <p:spPr bwMode="auto">
          <a:xfrm>
            <a:off x="500034" y="1785926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oycomp\Desktop\IMG-20220126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85926"/>
            <a:ext cx="2786082" cy="2089562"/>
          </a:xfrm>
          <a:prstGeom prst="rect">
            <a:avLst/>
          </a:prstGeom>
          <a:noFill/>
        </p:spPr>
      </p:pic>
      <p:pic>
        <p:nvPicPr>
          <p:cNvPr id="15" name="Содержимое 14" descr="C:\Users\moycomp\Desktop\Новая папка (5)\20160329_16380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8592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moycomp\Desktop\Новая папка (5)\20180322_112322.jpg"/>
          <p:cNvPicPr/>
          <p:nvPr/>
        </p:nvPicPr>
        <p:blipFill>
          <a:blip r:embed="rId5" cstate="print"/>
          <a:srcRect l="6725" r="13409"/>
          <a:stretch>
            <a:fillRect/>
          </a:stretch>
        </p:blipFill>
        <p:spPr bwMode="auto">
          <a:xfrm rot="5400000">
            <a:off x="6408483" y="3949973"/>
            <a:ext cx="2284902" cy="23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moycomp\Desktop\Новая папка (5)\20180322_112133.jpg"/>
          <p:cNvPicPr/>
          <p:nvPr/>
        </p:nvPicPr>
        <p:blipFill>
          <a:blip r:embed="rId6" cstate="print"/>
          <a:srcRect l="4586" r="41652"/>
          <a:stretch>
            <a:fillRect/>
          </a:stretch>
        </p:blipFill>
        <p:spPr bwMode="auto">
          <a:xfrm rot="5400000">
            <a:off x="3638313" y="3791186"/>
            <a:ext cx="23674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moycomp\Desktop\Новая папка (5)\20180322_105916.jpg"/>
          <p:cNvPicPr/>
          <p:nvPr/>
        </p:nvPicPr>
        <p:blipFill>
          <a:blip r:embed="rId7" cstate="print"/>
          <a:srcRect r="32041"/>
          <a:stretch>
            <a:fillRect/>
          </a:stretch>
        </p:blipFill>
        <p:spPr bwMode="auto">
          <a:xfrm>
            <a:off x="571472" y="4000504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Патриотическое воспитание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C:\Users\moycomp\Desktop\IMG-20190224-WA0180.jpg"/>
          <p:cNvPicPr>
            <a:picLocks noGrp="1"/>
          </p:cNvPicPr>
          <p:nvPr>
            <p:ph idx="1"/>
          </p:nvPr>
        </p:nvPicPr>
        <p:blipFill>
          <a:blip r:embed="rId2" cstate="print"/>
          <a:srcRect b="14815"/>
          <a:stretch>
            <a:fillRect/>
          </a:stretch>
        </p:blipFill>
        <p:spPr bwMode="auto">
          <a:xfrm>
            <a:off x="6000760" y="3143248"/>
            <a:ext cx="28574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moycomp\Desktop\Новая папка (5)\20180508_101927.jpg"/>
          <p:cNvPicPr/>
          <p:nvPr/>
        </p:nvPicPr>
        <p:blipFill>
          <a:blip r:embed="rId3" cstate="print"/>
          <a:srcRect l="37021" r="18314"/>
          <a:stretch>
            <a:fillRect/>
          </a:stretch>
        </p:blipFill>
        <p:spPr bwMode="auto">
          <a:xfrm rot="5400000">
            <a:off x="1250133" y="321447"/>
            <a:ext cx="15001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moycomp\Desktop\Новая папка (5)\20180508_1029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14884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moycomp\Desktop\20200221_113058.jpg"/>
          <p:cNvPicPr/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6000760" y="1142984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moycomp\Desktop\Новая папка (5)\20180508_1025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86058"/>
            <a:ext cx="3276437" cy="183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moycomp\Desktop\20160407_161020.jpg"/>
          <p:cNvPicPr/>
          <p:nvPr/>
        </p:nvPicPr>
        <p:blipFill>
          <a:blip r:embed="rId7" cstate="print"/>
          <a:srcRect l="15153" t="9052"/>
          <a:stretch>
            <a:fillRect/>
          </a:stretch>
        </p:blipFill>
        <p:spPr bwMode="auto">
          <a:xfrm>
            <a:off x="6000760" y="4857760"/>
            <a:ext cx="26757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1142983"/>
            <a:ext cx="2214578" cy="35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4929198"/>
            <a:ext cx="2139165" cy="15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– спортсмены.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pic>
        <p:nvPicPr>
          <p:cNvPr id="18" name="Рисунок 17" descr="C:\Users\moycomp\Desktop\Новая папка (5)\20160314_085937.jpg"/>
          <p:cNvPicPr/>
          <p:nvPr/>
        </p:nvPicPr>
        <p:blipFill>
          <a:blip r:embed="rId2" cstate="print"/>
          <a:srcRect l="5961" r="9364"/>
          <a:stretch>
            <a:fillRect/>
          </a:stretch>
        </p:blipFill>
        <p:spPr bwMode="auto">
          <a:xfrm>
            <a:off x="428596" y="1285860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moycomp\Desktop\Новая папка (5)\20160323_104337.jpg"/>
          <p:cNvPicPr/>
          <p:nvPr/>
        </p:nvPicPr>
        <p:blipFill>
          <a:blip r:embed="rId3" cstate="print"/>
          <a:srcRect l="24051" r="20119" b="21162"/>
          <a:stretch>
            <a:fillRect/>
          </a:stretch>
        </p:blipFill>
        <p:spPr bwMode="auto">
          <a:xfrm>
            <a:off x="3071802" y="1285860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moycomp\Desktop\Новая папка (5)\20180314_111802.jpg"/>
          <p:cNvPicPr/>
          <p:nvPr/>
        </p:nvPicPr>
        <p:blipFill>
          <a:blip r:embed="rId4" cstate="print"/>
          <a:srcRect l="19578" t="19876" r="12364" b="9938"/>
          <a:stretch>
            <a:fillRect/>
          </a:stretch>
        </p:blipFill>
        <p:spPr bwMode="auto">
          <a:xfrm>
            <a:off x="5715008" y="1285860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moycomp\Desktop\Новая папка (5)\IMG-20190210-WA0089.jpg"/>
          <p:cNvPicPr/>
          <p:nvPr/>
        </p:nvPicPr>
        <p:blipFill>
          <a:blip r:embed="rId5"/>
          <a:srcRect t="18567" r="37259" b="15635"/>
          <a:stretch>
            <a:fillRect/>
          </a:stretch>
        </p:blipFill>
        <p:spPr bwMode="auto">
          <a:xfrm>
            <a:off x="3143240" y="4929198"/>
            <a:ext cx="31432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moycomp\Desktop\Новая папка (5)\20160314_102806.jpg"/>
          <p:cNvPicPr/>
          <p:nvPr/>
        </p:nvPicPr>
        <p:blipFill>
          <a:blip r:embed="rId6" cstate="print"/>
          <a:srcRect t="25817" b="27002"/>
          <a:stretch>
            <a:fillRect/>
          </a:stretch>
        </p:blipFill>
        <p:spPr bwMode="auto">
          <a:xfrm>
            <a:off x="1500166" y="3143248"/>
            <a:ext cx="59387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moycomp\Desktop\Screenshot_20240311-141926_Gallery.jpg"/>
          <p:cNvPicPr/>
          <p:nvPr/>
        </p:nvPicPr>
        <p:blipFill>
          <a:blip r:embed="rId7" cstate="print"/>
          <a:srcRect t="27562" b="38516"/>
          <a:stretch>
            <a:fillRect/>
          </a:stretch>
        </p:blipFill>
        <p:spPr bwMode="auto">
          <a:xfrm>
            <a:off x="571472" y="4929198"/>
            <a:ext cx="2071007" cy="15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moycomp\Desktop\Screenshot_20240311-142005_Gallery.jpg"/>
          <p:cNvPicPr/>
          <p:nvPr/>
        </p:nvPicPr>
        <p:blipFill>
          <a:blip r:embed="rId8" cstate="print"/>
          <a:srcRect l="16024" t="7185" r="32123" b="73145"/>
          <a:stretch>
            <a:fillRect/>
          </a:stretch>
        </p:blipFill>
        <p:spPr bwMode="auto">
          <a:xfrm>
            <a:off x="6643702" y="4857760"/>
            <a:ext cx="1928826" cy="172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Правила дорожные каждому знать положено!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2965823" cy="143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2216284" cy="17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71612"/>
            <a:ext cx="2152657" cy="17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571612"/>
            <a:ext cx="2841478" cy="161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857760"/>
            <a:ext cx="2924199" cy="165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643314"/>
            <a:ext cx="48305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дошколята.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429132"/>
            <a:ext cx="1804990" cy="180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1336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1928826" cy="145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404943"/>
            <a:ext cx="2139938" cy="18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285860"/>
            <a:ext cx="2135182" cy="13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285860"/>
            <a:ext cx="2994020" cy="141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629" y="4429132"/>
            <a:ext cx="213709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2714620"/>
            <a:ext cx="2743200" cy="149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2714620"/>
            <a:ext cx="2428892" cy="138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442913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047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портфолио: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Общие сведения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резюме, дополнительная информация)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2: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3: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Педагогическая копилка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4: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5: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Общественная деятельность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20717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Пускай мне не суждено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совершить подвиг,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но я горжусь тем,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что люди мне доверили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самое дорогое — своих детей…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00372"/>
            <a:ext cx="4383397" cy="343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3843456" cy="35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08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482453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Дата рождения: 26 апреля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1975 год 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Занимаемая должность 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воспитатель детского сада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: 16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Стаж педагогической</a:t>
            </a:r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работы :</a:t>
            </a:r>
            <a:r>
              <a:rPr lang="ru-RU" sz="3300" i="1" u="sng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В данном учреждении </a:t>
            </a: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12лет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В данной должности </a:t>
            </a:r>
            <a:r>
              <a:rPr lang="ru-RU" sz="33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i="1" u="sng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486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1:общие сведения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934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794321"/>
            <a:ext cx="7772400" cy="762471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064896" cy="316835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«Дагестанский профессионально-педагогический колледж» ( 2014г.)</a:t>
            </a:r>
          </a:p>
          <a:p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Квалификация :Учитель начальных классов.</a:t>
            </a:r>
          </a:p>
          <a:p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ЧОУ ДПО«Академия бизнеса и управления             системами» </a:t>
            </a:r>
          </a:p>
          <a:p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г. Волгоград.(2018г) </a:t>
            </a:r>
          </a:p>
          <a:p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Квалификация :</a:t>
            </a:r>
          </a:p>
          <a:p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Воспитатель детей дошкольного возраста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Навыки работы с ПК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Ms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Office, Microsoft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PowerPoint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работа с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компютором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 smtClean="0"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Интересы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предпочтения, хобби: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чтение художественной и педагогической литературы,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пластилинография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 рисование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3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2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85926"/>
            <a:ext cx="8643966" cy="53154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научно-методического обеспечения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  <a:defRPr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Использование методических материалов и учебно-методической литературы</a:t>
            </a:r>
            <a:endParaRPr lang="ru-RU" sz="4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  <a:defRPr/>
            </a:pPr>
            <a:r>
              <a:rPr lang="ru-RU" sz="4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Использование ИКТ  в образовательном процессе</a:t>
            </a:r>
            <a:endParaRPr lang="ru-RU" sz="4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  <a:defRPr/>
            </a:pPr>
            <a:r>
              <a:rPr lang="ru-RU" sz="4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Информация об участии в профессиональных и творческих педагогических конкурсах, проведении семинаров </a:t>
            </a:r>
            <a:endParaRPr lang="ru-RU" sz="42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  <a:defRPr/>
            </a:pPr>
            <a:r>
              <a:rPr lang="ru-RU" sz="4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проектов, </a:t>
            </a:r>
            <a:endParaRPr lang="ru-RU" sz="4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None/>
              <a:tabLst>
                <a:tab pos="457200" algn="l"/>
              </a:tabLst>
              <a:defRPr/>
            </a:pPr>
            <a:endParaRPr lang="ru-RU" sz="4200" dirty="0" smtClean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None/>
              <a:tabLst>
                <a:tab pos="457200" algn="l"/>
              </a:tabLst>
              <a:defRPr/>
            </a:pPr>
            <a:endParaRPr lang="ru-RU" sz="4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None/>
              <a:tabLst>
                <a:tab pos="457200" algn="l"/>
              </a:tabLst>
              <a:defRPr/>
            </a:pPr>
            <a:endParaRPr lang="ru-RU" sz="1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None/>
              <a:tabLst>
                <a:tab pos="457200" algn="l"/>
              </a:tabLst>
              <a:defRPr/>
            </a:pPr>
            <a:endParaRPr lang="ru-RU" sz="1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None/>
              <a:tabLst>
                <a:tab pos="457200" algn="l"/>
              </a:tabLst>
              <a:defRPr/>
            </a:pP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76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645024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6692" y="764704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Проведении педсоветов, заседаний педагогов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дошкольных групп </a:t>
            </a:r>
          </a:p>
        </p:txBody>
      </p:sp>
      <p:pic>
        <p:nvPicPr>
          <p:cNvPr id="8" name="Рисунок 7" descr="H:\Screenshot_20240311-140334_Chrome.jpg"/>
          <p:cNvPicPr/>
          <p:nvPr/>
        </p:nvPicPr>
        <p:blipFill>
          <a:blip r:embed="rId2"/>
          <a:srcRect t="24853" b="40518"/>
          <a:stretch>
            <a:fillRect/>
          </a:stretch>
        </p:blipFill>
        <p:spPr bwMode="auto">
          <a:xfrm>
            <a:off x="4286248" y="2928934"/>
            <a:ext cx="4425732" cy="34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:\Screenshot_20240311-140406_Chrom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8882" r="13999" b="48131"/>
          <a:stretch/>
        </p:blipFill>
        <p:spPr bwMode="auto">
          <a:xfrm>
            <a:off x="409190" y="404664"/>
            <a:ext cx="3442729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71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ИКТ  в образовательном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используемых Интернет- ресурсов: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23771"/>
              </p:ext>
            </p:extLst>
          </p:nvPr>
        </p:nvGraphicFramePr>
        <p:xfrm>
          <a:off x="1142977" y="1626775"/>
          <a:ext cx="6848499" cy="3505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4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сайта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Педкопилка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http://ped-kopilka.ru/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Маам.ру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www.maam.ru/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Дошколёнок.ру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https://dohcolonoc.ru/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.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http://vospitatel-doy.ucoz.ru/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Pedsovet.sy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http://pedsovet.su/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Педагоги.онлайн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https://xn--80agabew4bd.xn--80asehdb/#feed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89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102350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и материалы по самообразованию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квалификации: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6164"/>
              </p:ext>
            </p:extLst>
          </p:nvPr>
        </p:nvGraphicFramePr>
        <p:xfrm>
          <a:off x="714347" y="1714488"/>
          <a:ext cx="7748965" cy="39727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7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Год окончания обучения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организации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тематика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 часов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ДПО «Дагестанский институт повышения квалификации педагогических кадров»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 </a:t>
                      </a:r>
                      <a:r>
                        <a:rPr lang="ru-RU" sz="1800" dirty="0" smtClean="0">
                          <a:effectLst/>
                        </a:rPr>
                        <a:t>Организация</a:t>
                      </a:r>
                      <a:r>
                        <a:rPr lang="ru-RU" sz="1800" baseline="0" dirty="0" smtClean="0">
                          <a:effectLst/>
                        </a:rPr>
                        <a:t> и содержание образовательного процесса с детьми дошкольного возраста в условиях реализации ФГОС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72 часа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«Академия бизнеса и управления системами»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«Первая помощь»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72ч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2020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ООО Центр  многопрофильного</a:t>
                      </a:r>
                      <a:r>
                        <a:rPr lang="ru-RU" sz="1800" baseline="0" dirty="0" smtClean="0"/>
                        <a:t> профессионального образования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 Профилактика  </a:t>
                      </a:r>
                      <a:r>
                        <a:rPr lang="ru-RU" sz="1800" dirty="0" err="1" smtClean="0"/>
                        <a:t>коронавирусной</a:t>
                      </a:r>
                      <a:r>
                        <a:rPr lang="ru-RU" sz="1800" dirty="0" smtClean="0"/>
                        <a:t> инфекции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baseline="0" dirty="0" err="1" smtClean="0"/>
                        <a:t>covid</a:t>
                      </a:r>
                      <a:r>
                        <a:rPr lang="ru-RU" sz="1800" baseline="0" dirty="0" smtClean="0"/>
                        <a:t>-19 в образовательных организациях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72ч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455</Words>
  <Application>Microsoft Office PowerPoint</Application>
  <PresentationFormat>Экран (4:3)</PresentationFormat>
  <Paragraphs>136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Rod</vt:lpstr>
      <vt:lpstr>Times New Roman</vt:lpstr>
      <vt:lpstr>Wingdings</vt:lpstr>
      <vt:lpstr>Тема Office</vt:lpstr>
      <vt:lpstr> МКДОУ «Крайновский детский сад»</vt:lpstr>
      <vt:lpstr>                 Содержание портфолио:  Раздел 1: Общие сведения( резюме, дополнительная информация) Раздел 2: Ресурсное обеспечение Раздел 3: Педагогическая копилка Раздел 4: Наши достижения Раздел 5: Общественная деятельность</vt:lpstr>
      <vt:lpstr>  Дата рождения: 26 апреля 1975 год  Занимаемая должность : воспитатель детского сада Общий трудовой стаж : 16лет Стаж педагогической работы : 9лет В данном учреждении : 12лет В данной должности : 9 лет</vt:lpstr>
      <vt:lpstr>Образование:</vt:lpstr>
      <vt:lpstr>Дополнительная информация</vt:lpstr>
      <vt:lpstr>Раздел 2 Ресурсное обеспечение</vt:lpstr>
      <vt:lpstr>Презентация PowerPoint</vt:lpstr>
      <vt:lpstr>Использование ИКТ  в образовательном процессе Список используемых Интернет- ресурсов: </vt:lpstr>
      <vt:lpstr>Документы и материалы по самообразованию Повышение квалификации:</vt:lpstr>
      <vt:lpstr>Документы и материалы по самообразованию Повышение квалификации:</vt:lpstr>
      <vt:lpstr>Информация об участии в профессиональных и творческих педагогических конкурсах педагога :</vt:lpstr>
      <vt:lpstr>Мои достижения</vt:lpstr>
      <vt:lpstr>Раздел 5: Общественная деятельность</vt:lpstr>
      <vt:lpstr>Культура и традиции народов Дагестана в МКДОУ  «Крайновский детский сад»</vt:lpstr>
      <vt:lpstr>Культура и традиции народов Дагестана в МКДОУ  «Крайновский детский сад»</vt:lpstr>
      <vt:lpstr>Патриотическое воспитание</vt:lpstr>
      <vt:lpstr> Мы – спортсмены.</vt:lpstr>
      <vt:lpstr>  Правила дорожные каждому знать положено!</vt:lpstr>
      <vt:lpstr> Эколята- дошколята.</vt:lpstr>
      <vt:lpstr>Пускай мне не суждено совершить подвиг, но я горжусь тем, что люди мне доверили самое дорогое — своих детей…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Пользователь Windows</cp:lastModifiedBy>
  <cp:revision>93</cp:revision>
  <dcterms:created xsi:type="dcterms:W3CDTF">2015-05-03T06:58:13Z</dcterms:created>
  <dcterms:modified xsi:type="dcterms:W3CDTF">2024-03-13T12:00:39Z</dcterms:modified>
</cp:coreProperties>
</file>