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5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20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2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53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0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3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6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2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2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5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497B-6AC9-4681-B92D-1F682C7E4146}" type="datetimeFigureOut">
              <a:rPr lang="ru-RU" smtClean="0"/>
              <a:t>пн 22.03.21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13E24C-1DE7-47AB-9065-3A31F4F2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15" y="140677"/>
            <a:ext cx="8384345" cy="130829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</a:t>
            </a:r>
            <a:b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МУНИЦИПАЛЬНОЕ  </a:t>
            </a: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КАЗЁННОЕ ДОШКОЛЬНОЕ ОБРАЗОВАТЕЛЬНОЕ УЧРЕЖДЕНИЕ </a:t>
            </a:r>
            <a:b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«КРАЙНОВСКИЙ ДЕТСКИЙ САД »</a:t>
            </a:r>
            <a:b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endParaRPr lang="ru-RU" sz="18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119" y="1604425"/>
            <a:ext cx="7262950" cy="47682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класс: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«Цветы из бумажных салфеток в технике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гофротрубочки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>
                <a:solidFill>
                  <a:srgbClr val="002060"/>
                </a:solidFill>
              </a:rPr>
              <a:t>              </a:t>
            </a:r>
            <a:r>
              <a:rPr lang="ru-RU" sz="3200" dirty="0" smtClean="0">
                <a:solidFill>
                  <a:srgbClr val="002060"/>
                </a:solidFill>
              </a:rPr>
              <a:t>            </a:t>
            </a:r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Выполнила воспитатель: Мельник</a:t>
            </a:r>
          </a:p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                                               Елена </a:t>
            </a:r>
            <a:r>
              <a:rPr lang="ru-RU" sz="2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Владимировна</a:t>
            </a:r>
          </a:p>
          <a:p>
            <a:pPr>
              <a:defRPr/>
            </a:pPr>
            <a:r>
              <a:rPr lang="ru-RU" b="1" dirty="0" smtClean="0"/>
              <a:t>2021г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6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64" y="173255"/>
            <a:ext cx="10515600" cy="4009928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Цель мастер-класса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1.Повышение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профессионального мастерства педагогов – участников мастер-класса в процессе активного педагогического общения по освоению опыта работы педагога-мастера.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2. Совершенствование методов и форм работы по развитию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творческого воображения детей дошкольного возраста.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Задачи мастер-класса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1. Познакомить с техникой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</a:rPr>
              <a:t>Гофротрубочки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».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2. Обучить участников мастер-класса конкретным навыкам изготовления изделий в технике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</a:rPr>
              <a:t>гофротрубочки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Развивать творческое мышление, воображение, творческие способности.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22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Практические (творческое задание, показ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smtClean="0"/>
              <a:t>Наглядные</a:t>
            </a:r>
            <a:endParaRPr lang="ru-RU" sz="2800" dirty="0"/>
          </a:p>
          <a:p>
            <a:r>
              <a:rPr lang="ru-RU" sz="2800" dirty="0"/>
              <a:t>Словесные (объяснение, подсказка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7"/>
            <a:ext cx="8596668" cy="132080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Franklin Gothic Heavy" panose="020B0903020102020204" pitchFamily="34" charset="0"/>
              </a:rPr>
              <a:t>Коллекция моих работ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4169322"/>
            <a:ext cx="1901382" cy="2481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3144955/pub_5eda50473f8c12258bae0655_5eda651ecf6d075cbdef9ce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6" y="1823384"/>
            <a:ext cx="3720225" cy="2193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222645/pub_5edc08abe0d56115d654907d_5edf3e1aafcfa82939952df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11" y="1827213"/>
            <a:ext cx="3273398" cy="2156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34" y="4157475"/>
            <a:ext cx="2126811" cy="249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podelkids.ru/vk/img.php?url=https://avatars.mds.yandex.net/get-zen_doc/1895332/pub_5edc08abe0d56115d654907d_5edf3fc58563f03a502140df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2" y="4197541"/>
            <a:ext cx="3201647" cy="233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73" y="357277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0" u="sng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Материал:</a:t>
            </a:r>
            <a:endParaRPr lang="ru-RU" sz="3200" b="0" i="0" u="sng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Для работы нам понадобятся: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небольшие листочки </a:t>
            </a:r>
            <a:r>
              <a:rPr lang="ru-RU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крепированной</a:t>
            </a:r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бумаги в форме </a:t>
            </a:r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или бумажные салфетки ---</a:t>
            </a:r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квадрата 12х12 красного цвета – 5шт 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-зелёного – 3 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-жёлтого – 1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-ножницы 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-клей ПВА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-деревянная шпажка</a:t>
            </a:r>
          </a:p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-лист картона белого цвета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 flipV="1">
            <a:off x="1100743" y="3408516"/>
            <a:ext cx="3023658" cy="35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1" y="198052"/>
            <a:ext cx="101963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1. Сначала из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крепированной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 бумаги красного цвета сделаем лепестки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цветка.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Для этого берём один красный квадратик и накручиваем его на деревянную шпажку, начиная с угла до середины.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2. С двух сторон сжимаем бумагу пальцами от краёв к середине, получается </a:t>
            </a:r>
            <a:r>
              <a:rPr lang="ru-RU" sz="1200" dirty="0" err="1" smtClean="0">
                <a:latin typeface="Franklin Gothic Medium" panose="020B0603020102020204" pitchFamily="34" charset="0"/>
              </a:rPr>
              <a:t>гофротрубочка</a:t>
            </a:r>
            <a:r>
              <a:rPr lang="ru-RU" sz="1200" dirty="0" smtClean="0">
                <a:latin typeface="Franklin Gothic Medium" panose="020B0603020102020204" pitchFamily="34" charset="0"/>
              </a:rPr>
              <a:t>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3. Снимаем заготовку со шпажки.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4. Растянув немножко </a:t>
            </a:r>
            <a:r>
              <a:rPr lang="ru-RU" sz="1200" dirty="0" err="1" smtClean="0">
                <a:latin typeface="Franklin Gothic Medium" panose="020B0603020102020204" pitchFamily="34" charset="0"/>
              </a:rPr>
              <a:t>гофротрубочку</a:t>
            </a:r>
            <a:r>
              <a:rPr lang="ru-RU" sz="1200" dirty="0" smtClean="0">
                <a:latin typeface="Franklin Gothic Medium" panose="020B0603020102020204" pitchFamily="34" charset="0"/>
              </a:rPr>
              <a:t>, опускаем её кончики вниз, образуя лепесток.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5. Закрепляем кончики, скрутив их несколько раз между собой.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Это один лепесток для цветка.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6. Всего для цветочка нужно 5 заготовок.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Когда все заготовки будут готовы, обрезаем кончики, оставив два мм.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7. Приступаем к изготовлению листочков.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Берём квадратик зелёного цвета и складываем пополам.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8. Шпажку положить на угол и накрутить бумагу до середины.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9. Не снимая заготовку со шпажки, сжимаем её пальцами от краёв к середине.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Аккуратно вытаскиваем шпажку.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10. Таким же образом надо накрутить нашу заготовку на шпажку с обратной стороны до середины. Затем сжимаем и вытаскиваем шпажку.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11. Сжимая нижние края заготовки, формируем листок.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Закрепляем края, скрутив их между собой.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 smtClean="0">
                <a:latin typeface="Franklin Gothic Medium" panose="020B0603020102020204" pitchFamily="34" charset="0"/>
              </a:rPr>
              <a:t>Также делаем второй листочек.</a:t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200" dirty="0">
                <a:latin typeface="Franklin Gothic Medium" panose="020B0603020102020204" pitchFamily="34" charset="0"/>
              </a:rPr>
              <a:t>12. Теперь приступаем к изготовлению стебелька.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Для этого квадрат зелёного цвета, начиная с любой стороны, полностью накручиваем на шпажку. Сжимаем пальцами к середине.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13. Снимаем заготовку со шпажки. Стебелёк готов.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14. Осталось сделать сердцевину цветка.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Из </a:t>
            </a:r>
            <a:r>
              <a:rPr lang="ru-RU" sz="1200" dirty="0" err="1">
                <a:latin typeface="Franklin Gothic Medium" panose="020B0603020102020204" pitchFamily="34" charset="0"/>
              </a:rPr>
              <a:t>крепированной</a:t>
            </a:r>
            <a:r>
              <a:rPr lang="ru-RU" sz="1200" dirty="0">
                <a:latin typeface="Franklin Gothic Medium" panose="020B0603020102020204" pitchFamily="34" charset="0"/>
              </a:rPr>
              <a:t> бумаги жёлтого цвета делаем </a:t>
            </a:r>
            <a:r>
              <a:rPr lang="ru-RU" sz="1200" dirty="0" err="1">
                <a:latin typeface="Franklin Gothic Medium" panose="020B0603020102020204" pitchFamily="34" charset="0"/>
              </a:rPr>
              <a:t>гофротрубочку</a:t>
            </a:r>
            <a:r>
              <a:rPr lang="ru-RU" sz="1200" dirty="0">
                <a:latin typeface="Franklin Gothic Medium" panose="020B0603020102020204" pitchFamily="34" charset="0"/>
              </a:rPr>
              <a:t>, также как мы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делали стебелёк.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Далее скручиваем жёлтую </a:t>
            </a:r>
            <a:r>
              <a:rPr lang="ru-RU" sz="1200" dirty="0" err="1">
                <a:latin typeface="Franklin Gothic Medium" panose="020B0603020102020204" pitchFamily="34" charset="0"/>
              </a:rPr>
              <a:t>гофротрубочку</a:t>
            </a:r>
            <a:r>
              <a:rPr lang="ru-RU" sz="1200" dirty="0">
                <a:latin typeface="Franklin Gothic Medium" panose="020B0603020102020204" pitchFamily="34" charset="0"/>
              </a:rPr>
              <a:t> в спираль. Край закрепляем клеем.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15. Все элементы готовы.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Делаем из них аленький цветок, приклеивая части на картон.</a:t>
            </a:r>
          </a:p>
          <a:p>
            <a:r>
              <a:rPr lang="ru-RU" sz="1200" dirty="0">
                <a:latin typeface="Franklin Gothic Medium" panose="020B0603020102020204" pitchFamily="34" charset="0"/>
              </a:rPr>
              <a:t>16. Сначала наклеиваем пять лепестков, потом </a:t>
            </a:r>
            <a:r>
              <a:rPr lang="ru-RU" sz="1200" dirty="0" err="1">
                <a:latin typeface="Franklin Gothic Medium" panose="020B0603020102020204" pitchFamily="34" charset="0"/>
              </a:rPr>
              <a:t>сердцевинку</a:t>
            </a:r>
            <a:r>
              <a:rPr lang="ru-RU" sz="1200" dirty="0">
                <a:latin typeface="Franklin Gothic Medium" panose="020B0603020102020204" pitchFamily="34" charset="0"/>
              </a:rPr>
              <a:t>, затем стебелёк и листочки.</a:t>
            </a:r>
            <a:r>
              <a:rPr lang="ru-RU" sz="1200" dirty="0" smtClean="0">
                <a:latin typeface="Franklin Gothic Medium" panose="020B0603020102020204" pitchFamily="34" charset="0"/>
              </a:rPr>
              <a:t/>
            </a:r>
            <a:br>
              <a:rPr lang="ru-RU" sz="1200" dirty="0" smtClean="0">
                <a:latin typeface="Franklin Gothic Medium" panose="020B0603020102020204" pitchFamily="34" charset="0"/>
              </a:rPr>
            </a:br>
            <a:r>
              <a:rPr lang="ru-RU" sz="1600" b="1" dirty="0">
                <a:latin typeface="Franklin Gothic Medium" panose="020B0603020102020204" pitchFamily="34" charset="0"/>
              </a:rPr>
              <a:t>Наша работа готова. Это замечательный подарок своими руками для мамы и бабушки.</a:t>
            </a:r>
            <a:r>
              <a:rPr lang="ru-RU" sz="1600" b="1" dirty="0" smtClean="0">
                <a:latin typeface="Franklin Gothic Medium" panose="020B0603020102020204" pitchFamily="34" charset="0"/>
              </a:rPr>
              <a:t/>
            </a:r>
            <a:br>
              <a:rPr lang="ru-RU" sz="1600" b="1" dirty="0" smtClean="0">
                <a:latin typeface="Franklin Gothic Medium" panose="020B0603020102020204" pitchFamily="34" charset="0"/>
              </a:rPr>
            </a:br>
            <a:endParaRPr lang="ru-RU" sz="16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80210"/>
            <a:ext cx="8596668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" y="666508"/>
            <a:ext cx="1727597" cy="12512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75" y="2089536"/>
            <a:ext cx="1727597" cy="12413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7" y="670604"/>
            <a:ext cx="1732071" cy="1243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0" y="3486957"/>
            <a:ext cx="1692107" cy="1241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68" y="679670"/>
            <a:ext cx="1728390" cy="1243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59" y="3486957"/>
            <a:ext cx="1728748" cy="1249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9" y="2084549"/>
            <a:ext cx="1669204" cy="1251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50" y="680825"/>
            <a:ext cx="1645286" cy="11881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4" y="4879390"/>
            <a:ext cx="1701758" cy="12293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35" y="698086"/>
            <a:ext cx="1650175" cy="11881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45" y="683768"/>
            <a:ext cx="1678381" cy="1216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45" y="1980234"/>
            <a:ext cx="1728390" cy="1247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63" y="4879390"/>
            <a:ext cx="1728390" cy="12110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35" y="1957689"/>
            <a:ext cx="1731918" cy="12508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42" y="3307788"/>
            <a:ext cx="1684996" cy="1211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63" y="3313269"/>
            <a:ext cx="1728390" cy="12001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38" y="2084549"/>
            <a:ext cx="3591779" cy="46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loud.prezentacii.org/19/05/146502/images/screen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4" y="722810"/>
            <a:ext cx="8489736" cy="5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90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Franklin Gothic Heavy</vt:lpstr>
      <vt:lpstr>Franklin Gothic Medium</vt:lpstr>
      <vt:lpstr>Times New Roman</vt:lpstr>
      <vt:lpstr>Trebuchet MS</vt:lpstr>
      <vt:lpstr>Wingdings 3</vt:lpstr>
      <vt:lpstr>Грань</vt:lpstr>
      <vt:lpstr>        МУНИЦИПАЛЬНОЕ  КАЗЁННОЕ ДОШКОЛЬНОЕ ОБРАЗОВАТЕЛЬНОЕ УЧРЕЖДЕНИЕ   «КРАЙНОВСКИЙ ДЕТСКИЙ САД » </vt:lpstr>
      <vt:lpstr>Цель мастер-класса: 1.Повышение профессионального мастерства педагогов – участников мастер-класса в процессе активного педагогического общения по освоению опыта работы педагога-мастера. 2. Совершенствование методов и форм работы по развитию творческого воображения детей дошкольного возраста. Задачи мастер-класса: 1. Познакомить с техникой «Гофротрубочки». 2. Обучить участников мастер-класса конкретным навыкам изготовления изделий в технике «гофротрубочки». Развивать творческое мышление, воображение, творческие способности. . </vt:lpstr>
      <vt:lpstr>                  Методы: </vt:lpstr>
      <vt:lpstr>           Коллекция моих работ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КАЗЁННОЕ ДОШКОЛЬНОЕ ОБРАЗОВАТЕЛЬНОЕ УЧРЕЖДЕНИЕ  «                                               КРАЙНОВСКИЙ ДЕТСКИЙ САД » </dc:title>
  <dc:creator>Пользователь</dc:creator>
  <cp:lastModifiedBy>Пользователь</cp:lastModifiedBy>
  <cp:revision>19</cp:revision>
  <dcterms:created xsi:type="dcterms:W3CDTF">2021-03-21T16:09:50Z</dcterms:created>
  <dcterms:modified xsi:type="dcterms:W3CDTF">2021-03-22T12:36:47Z</dcterms:modified>
</cp:coreProperties>
</file>