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91" d="100"/>
          <a:sy n="91" d="100"/>
        </p:scale>
        <p:origin x="-136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4" name="Прямоугольник 6"/>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Прямоугольник 9"/>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ик 10"/>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Заголовок 7"/>
          <p:cNvSpPr>
            <a:spLocks noGrp="1"/>
          </p:cNvSpPr>
          <p:nvPr>
            <p:ph type="ctrTitle"/>
          </p:nvPr>
        </p:nvSpPr>
        <p:spPr>
          <a:xfrm>
            <a:off x="2362200" y="4038600"/>
            <a:ext cx="6477000" cy="1828800"/>
          </a:xfrm>
        </p:spPr>
        <p:txBody>
          <a:bodyPr anchor="b"/>
          <a:lstStyle>
            <a:lvl1pPr>
              <a:defRPr cap="all" baseline="0"/>
            </a:lvl1pPr>
          </a:lstStyle>
          <a:p>
            <a:r>
              <a:rPr lang="ru-RU" smtClean="0"/>
              <a:t>Образец заголовка</a:t>
            </a:r>
            <a:endParaRPr lang="en-US"/>
          </a:p>
        </p:txBody>
      </p:sp>
      <p:sp>
        <p:nvSpPr>
          <p:cNvPr id="9" name="Подзаголовок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7" name="Дата 27"/>
          <p:cNvSpPr>
            <a:spLocks noGrp="1"/>
          </p:cNvSpPr>
          <p:nvPr>
            <p:ph type="dt" sz="half" idx="10"/>
          </p:nvPr>
        </p:nvSpPr>
        <p:spPr>
          <a:xfrm>
            <a:off x="76200" y="6069013"/>
            <a:ext cx="2057400" cy="685800"/>
          </a:xfrm>
        </p:spPr>
        <p:txBody>
          <a:bodyPr>
            <a:noAutofit/>
          </a:bodyPr>
          <a:lstStyle>
            <a:lvl1pPr algn="ctr">
              <a:defRPr sz="2000" smtClean="0">
                <a:solidFill>
                  <a:srgbClr val="FFFFFF"/>
                </a:solidFill>
              </a:defRPr>
            </a:lvl1pPr>
          </a:lstStyle>
          <a:p>
            <a:pPr>
              <a:defRPr/>
            </a:pPr>
            <a:fld id="{7757A547-F2AB-40AD-9D4C-10354062ACE8}" type="datetimeFigureOut">
              <a:rPr lang="ru-RU"/>
              <a:pPr>
                <a:defRPr/>
              </a:pPr>
              <a:t>04.03.2020</a:t>
            </a:fld>
            <a:endParaRPr lang="ru-RU"/>
          </a:p>
        </p:txBody>
      </p:sp>
      <p:sp>
        <p:nvSpPr>
          <p:cNvPr id="10" name="Нижний колонтитул 16"/>
          <p:cNvSpPr>
            <a:spLocks noGrp="1"/>
          </p:cNvSpPr>
          <p:nvPr>
            <p:ph type="ftr" sz="quarter" idx="11"/>
          </p:nvPr>
        </p:nvSpPr>
        <p:spPr>
          <a:xfrm>
            <a:off x="2085975" y="236538"/>
            <a:ext cx="5867400" cy="365125"/>
          </a:xfrm>
        </p:spPr>
        <p:txBody>
          <a:bodyPr/>
          <a:lstStyle>
            <a:lvl1pPr algn="r">
              <a:defRPr>
                <a:solidFill>
                  <a:schemeClr val="tx2"/>
                </a:solidFill>
              </a:defRPr>
            </a:lvl1pPr>
          </a:lstStyle>
          <a:p>
            <a:pPr>
              <a:defRPr/>
            </a:pPr>
            <a:endParaRPr lang="ru-RU"/>
          </a:p>
        </p:txBody>
      </p:sp>
      <p:sp>
        <p:nvSpPr>
          <p:cNvPr id="11" name="Номер слайда 28"/>
          <p:cNvSpPr>
            <a:spLocks noGrp="1"/>
          </p:cNvSpPr>
          <p:nvPr>
            <p:ph type="sldNum" sz="quarter" idx="12"/>
          </p:nvPr>
        </p:nvSpPr>
        <p:spPr>
          <a:xfrm>
            <a:off x="8001000" y="228600"/>
            <a:ext cx="838200" cy="381000"/>
          </a:xfrm>
        </p:spPr>
        <p:txBody>
          <a:bodyPr/>
          <a:lstStyle>
            <a:lvl1pPr>
              <a:defRPr smtClean="0">
                <a:solidFill>
                  <a:schemeClr val="tx2"/>
                </a:solidFill>
              </a:defRPr>
            </a:lvl1pPr>
          </a:lstStyle>
          <a:p>
            <a:pPr>
              <a:defRPr/>
            </a:pPr>
            <a:fld id="{5149D245-CAF1-4A1F-B8C5-F5FB2619C727}"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BA6499C1-AF80-4E4A-B852-B9CDF5FC7A65}" type="datetimeFigureOut">
              <a:rPr lang="ru-RU"/>
              <a:pPr>
                <a:defRPr/>
              </a:pPr>
              <a:t>04.03.2020</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86D2FD31-47DB-4D9E-8F7C-71B92F436091}"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Прямоугольник 6"/>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Прямоугольник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ик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Вертикальный заголовок 1"/>
          <p:cNvSpPr>
            <a:spLocks noGrp="1"/>
          </p:cNvSpPr>
          <p:nvPr>
            <p:ph type="title" orient="vert"/>
          </p:nvPr>
        </p:nvSpPr>
        <p:spPr>
          <a:xfrm>
            <a:off x="6553200" y="609601"/>
            <a:ext cx="2057400" cy="5516563"/>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609601"/>
            <a:ext cx="5562600" cy="551656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3"/>
          <p:cNvSpPr>
            <a:spLocks noGrp="1"/>
          </p:cNvSpPr>
          <p:nvPr>
            <p:ph type="dt" sz="half" idx="10"/>
          </p:nvPr>
        </p:nvSpPr>
        <p:spPr>
          <a:xfrm>
            <a:off x="6553200" y="6248400"/>
            <a:ext cx="2209800" cy="365125"/>
          </a:xfrm>
        </p:spPr>
        <p:txBody>
          <a:bodyPr/>
          <a:lstStyle>
            <a:lvl1pPr>
              <a:defRPr/>
            </a:lvl1pPr>
          </a:lstStyle>
          <a:p>
            <a:pPr>
              <a:defRPr/>
            </a:pPr>
            <a:fld id="{4B7C9EDE-C161-480C-916F-ED34C063E067}" type="datetimeFigureOut">
              <a:rPr lang="ru-RU"/>
              <a:pPr>
                <a:defRPr/>
              </a:pPr>
              <a:t>04.03.2020</a:t>
            </a:fld>
            <a:endParaRPr lang="ru-RU"/>
          </a:p>
        </p:txBody>
      </p:sp>
      <p:sp>
        <p:nvSpPr>
          <p:cNvPr id="8" name="Нижний колонтитул 4"/>
          <p:cNvSpPr>
            <a:spLocks noGrp="1"/>
          </p:cNvSpPr>
          <p:nvPr>
            <p:ph type="ftr" sz="quarter" idx="11"/>
          </p:nvPr>
        </p:nvSpPr>
        <p:spPr>
          <a:xfrm>
            <a:off x="457200" y="6248400"/>
            <a:ext cx="5573713" cy="365125"/>
          </a:xfrm>
        </p:spPr>
        <p:txBody>
          <a:bodyPr/>
          <a:lstStyle>
            <a:lvl1pPr>
              <a:defRPr/>
            </a:lvl1pPr>
          </a:lstStyle>
          <a:p>
            <a:pPr>
              <a:defRPr/>
            </a:pPr>
            <a:endParaRPr lang="ru-RU"/>
          </a:p>
        </p:txBody>
      </p:sp>
      <p:sp>
        <p:nvSpPr>
          <p:cNvPr id="9" name="Номер слайда 5"/>
          <p:cNvSpPr>
            <a:spLocks noGrp="1"/>
          </p:cNvSpPr>
          <p:nvPr>
            <p:ph type="sldNum" sz="quarter" idx="12"/>
          </p:nvPr>
        </p:nvSpPr>
        <p:spPr>
          <a:xfrm rot="5400000">
            <a:off x="5989638" y="144462"/>
            <a:ext cx="533400" cy="244475"/>
          </a:xfrm>
        </p:spPr>
        <p:txBody>
          <a:bodyPr/>
          <a:lstStyle>
            <a:lvl1pPr>
              <a:defRPr/>
            </a:lvl1pPr>
          </a:lstStyle>
          <a:p>
            <a:pPr>
              <a:defRPr/>
            </a:pPr>
            <a:fld id="{AD674721-5FD9-4132-B5B7-DDEF0E99E003}" type="slidenum">
              <a:rPr lang="ru-RU"/>
              <a:pPr>
                <a:defRPr/>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2648" y="228600"/>
            <a:ext cx="8153400" cy="990600"/>
          </a:xfrm>
        </p:spPr>
        <p:txBody>
          <a:bodyPr/>
          <a:lstStyle/>
          <a:p>
            <a:r>
              <a:rPr lang="ru-RU" smtClean="0"/>
              <a:t>Образец заголовка</a:t>
            </a:r>
            <a:endParaRPr lang="en-US"/>
          </a:p>
        </p:txBody>
      </p:sp>
      <p:sp>
        <p:nvSpPr>
          <p:cNvPr id="8" name="Содержимое 7"/>
          <p:cNvSpPr>
            <a:spLocks noGrp="1"/>
          </p:cNvSpPr>
          <p:nvPr>
            <p:ph sz="quarter" idx="1"/>
          </p:nvPr>
        </p:nvSpPr>
        <p:spPr>
          <a:xfrm>
            <a:off x="612648" y="1600200"/>
            <a:ext cx="8153400" cy="4495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755C4577-4ECA-4E4A-837A-74E6C42FFE77}" type="datetimeFigureOut">
              <a:rPr lang="ru-RU"/>
              <a:pPr>
                <a:defRPr/>
              </a:pPr>
              <a:t>04.03.2020</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2A82C3B1-8B0F-4D2A-B6F4-39FA8ECE8172}"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4" name="Прямоугольник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Прямоугольник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ик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Текст 2"/>
          <p:cNvSpPr>
            <a:spLocks noGrp="1"/>
          </p:cNvSpPr>
          <p:nvPr>
            <p:ph type="body" idx="1"/>
          </p:nvPr>
        </p:nvSpPr>
        <p:spPr>
          <a:xfrm>
            <a:off x="1371601" y="2743201"/>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2" name="Заголовок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ru-RU" smtClean="0"/>
              <a:t>Образец заголовка</a:t>
            </a:r>
            <a:endParaRPr lang="en-US"/>
          </a:p>
        </p:txBody>
      </p:sp>
      <p:sp>
        <p:nvSpPr>
          <p:cNvPr id="7" name="Дата 11"/>
          <p:cNvSpPr>
            <a:spLocks noGrp="1"/>
          </p:cNvSpPr>
          <p:nvPr>
            <p:ph type="dt" sz="half" idx="10"/>
          </p:nvPr>
        </p:nvSpPr>
        <p:spPr/>
        <p:txBody>
          <a:bodyPr/>
          <a:lstStyle>
            <a:lvl1pPr>
              <a:defRPr/>
            </a:lvl1pPr>
          </a:lstStyle>
          <a:p>
            <a:pPr>
              <a:defRPr/>
            </a:pPr>
            <a:fld id="{A4180417-161F-4AE8-B672-B99794F92DE1}" type="datetimeFigureOut">
              <a:rPr lang="ru-RU"/>
              <a:pPr>
                <a:defRPr/>
              </a:pPr>
              <a:t>04.03.2020</a:t>
            </a:fld>
            <a:endParaRPr lang="ru-RU"/>
          </a:p>
        </p:txBody>
      </p:sp>
      <p:sp>
        <p:nvSpPr>
          <p:cNvPr id="8" name="Номер слайда 12"/>
          <p:cNvSpPr>
            <a:spLocks noGrp="1"/>
          </p:cNvSpPr>
          <p:nvPr>
            <p:ph type="sldNum" sz="quarter" idx="11"/>
          </p:nvPr>
        </p:nvSpPr>
        <p:spPr>
          <a:xfrm>
            <a:off x="0" y="1752600"/>
            <a:ext cx="1295400" cy="701675"/>
          </a:xfrm>
        </p:spPr>
        <p:txBody>
          <a:bodyPr>
            <a:noAutofit/>
          </a:bodyPr>
          <a:lstStyle>
            <a:lvl1pPr>
              <a:defRPr sz="2400" smtClean="0">
                <a:solidFill>
                  <a:srgbClr val="FFFFFF"/>
                </a:solidFill>
              </a:defRPr>
            </a:lvl1pPr>
          </a:lstStyle>
          <a:p>
            <a:pPr>
              <a:defRPr/>
            </a:pPr>
            <a:fld id="{C9C6CDD7-E1C6-43C5-8DAD-F39B31F9C50A}" type="slidenum">
              <a:rPr lang="ru-RU"/>
              <a:pPr>
                <a:defRPr/>
              </a:pPr>
              <a:t>‹#›</a:t>
            </a:fld>
            <a:endParaRPr lang="ru-RU"/>
          </a:p>
        </p:txBody>
      </p:sp>
      <p:sp>
        <p:nvSpPr>
          <p:cNvPr id="9" name="Нижний колонтитул 13"/>
          <p:cNvSpPr>
            <a:spLocks noGrp="1"/>
          </p:cNvSpPr>
          <p:nvPr>
            <p:ph type="ftr" sz="quarter" idx="12"/>
          </p:nvPr>
        </p:nvSpPr>
        <p:spPr/>
        <p:txBody>
          <a:bodyPr/>
          <a:lstStyle>
            <a:lvl1pPr>
              <a:defRPr/>
            </a:lvl1pPr>
          </a:lstStyle>
          <a:p>
            <a:pPr>
              <a:defRPr/>
            </a:pPr>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9" name="Содержимое 8"/>
          <p:cNvSpPr>
            <a:spLocks noGrp="1"/>
          </p:cNvSpPr>
          <p:nvPr>
            <p:ph sz="quarter" idx="1"/>
          </p:nvPr>
        </p:nvSpPr>
        <p:spPr>
          <a:xfrm>
            <a:off x="609600" y="1589567"/>
            <a:ext cx="3886200" cy="4572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Содержимое 10"/>
          <p:cNvSpPr>
            <a:spLocks noGrp="1"/>
          </p:cNvSpPr>
          <p:nvPr>
            <p:ph sz="quarter" idx="2"/>
          </p:nvPr>
        </p:nvSpPr>
        <p:spPr>
          <a:xfrm>
            <a:off x="4844901" y="1589567"/>
            <a:ext cx="3886200" cy="4572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7"/>
          <p:cNvSpPr>
            <a:spLocks noGrp="1"/>
          </p:cNvSpPr>
          <p:nvPr>
            <p:ph type="dt" sz="half" idx="10"/>
          </p:nvPr>
        </p:nvSpPr>
        <p:spPr/>
        <p:txBody>
          <a:bodyPr rtlCol="0"/>
          <a:lstStyle>
            <a:lvl1pPr>
              <a:defRPr/>
            </a:lvl1pPr>
          </a:lstStyle>
          <a:p>
            <a:pPr>
              <a:defRPr/>
            </a:pPr>
            <a:fld id="{531D8431-D3E6-49B5-8088-783B1820D3BD}" type="datetimeFigureOut">
              <a:rPr lang="ru-RU"/>
              <a:pPr>
                <a:defRPr/>
              </a:pPr>
              <a:t>04.03.2020</a:t>
            </a:fld>
            <a:endParaRPr lang="ru-RU"/>
          </a:p>
        </p:txBody>
      </p:sp>
      <p:sp>
        <p:nvSpPr>
          <p:cNvPr id="6" name="Номер слайда 9"/>
          <p:cNvSpPr>
            <a:spLocks noGrp="1"/>
          </p:cNvSpPr>
          <p:nvPr>
            <p:ph type="sldNum" sz="quarter" idx="11"/>
          </p:nvPr>
        </p:nvSpPr>
        <p:spPr/>
        <p:txBody>
          <a:bodyPr rtlCol="0"/>
          <a:lstStyle>
            <a:lvl1pPr>
              <a:defRPr/>
            </a:lvl1pPr>
          </a:lstStyle>
          <a:p>
            <a:pPr>
              <a:defRPr/>
            </a:pPr>
            <a:fld id="{4819DB2B-8F0B-4B5A-BDD8-F06C605CCDA4}" type="slidenum">
              <a:rPr lang="ru-RU"/>
              <a:pPr>
                <a:defRPr/>
              </a:pPr>
              <a:t>‹#›</a:t>
            </a:fld>
            <a:endParaRPr lang="ru-RU"/>
          </a:p>
        </p:txBody>
      </p:sp>
      <p:sp>
        <p:nvSpPr>
          <p:cNvPr id="7" name="Нижний колонтитул 11"/>
          <p:cNvSpPr>
            <a:spLocks noGrp="1"/>
          </p:cNvSpPr>
          <p:nvPr>
            <p:ph type="ftr" sz="quarter" idx="12"/>
          </p:nvPr>
        </p:nvSpPr>
        <p:spPr/>
        <p:txBody>
          <a:bodyPr rtlCol="0"/>
          <a:lstStyle>
            <a:lvl1pPr>
              <a:defRPr/>
            </a:lvl1pPr>
          </a:lstStyle>
          <a:p>
            <a:pPr>
              <a:defRPr/>
            </a:pPr>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273051"/>
            <a:ext cx="8153400" cy="869950"/>
          </a:xfrm>
        </p:spPr>
        <p:txBody>
          <a:bodyPr/>
          <a:lstStyle>
            <a:lvl1pPr>
              <a:defRPr/>
            </a:lvl1pPr>
          </a:lstStyle>
          <a:p>
            <a:r>
              <a:rPr lang="ru-RU" smtClean="0"/>
              <a:t>Образец заголовка</a:t>
            </a:r>
            <a:endParaRPr lang="en-US"/>
          </a:p>
        </p:txBody>
      </p:sp>
      <p:sp>
        <p:nvSpPr>
          <p:cNvPr id="11" name="Содержимое 10"/>
          <p:cNvSpPr>
            <a:spLocks noGrp="1"/>
          </p:cNvSpPr>
          <p:nvPr>
            <p:ph sz="quarter" idx="2"/>
          </p:nvPr>
        </p:nvSpPr>
        <p:spPr>
          <a:xfrm>
            <a:off x="609600" y="2438400"/>
            <a:ext cx="3886200" cy="35814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Содержимое 12"/>
          <p:cNvSpPr>
            <a:spLocks noGrp="1"/>
          </p:cNvSpPr>
          <p:nvPr>
            <p:ph sz="quarter" idx="4"/>
          </p:nvPr>
        </p:nvSpPr>
        <p:spPr>
          <a:xfrm>
            <a:off x="4800600" y="2438400"/>
            <a:ext cx="3886200" cy="35814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6" name="Текст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ru-RU" smtClean="0"/>
              <a:t>Образец текста</a:t>
            </a:r>
          </a:p>
        </p:txBody>
      </p:sp>
      <p:sp>
        <p:nvSpPr>
          <p:cNvPr id="15" name="Текст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ru-RU" smtClean="0"/>
              <a:t>Образец текста</a:t>
            </a:r>
          </a:p>
        </p:txBody>
      </p:sp>
      <p:sp>
        <p:nvSpPr>
          <p:cNvPr id="7" name="Дата 9"/>
          <p:cNvSpPr>
            <a:spLocks noGrp="1"/>
          </p:cNvSpPr>
          <p:nvPr>
            <p:ph type="dt" sz="half" idx="10"/>
          </p:nvPr>
        </p:nvSpPr>
        <p:spPr/>
        <p:txBody>
          <a:bodyPr rtlCol="0"/>
          <a:lstStyle>
            <a:lvl1pPr>
              <a:defRPr/>
            </a:lvl1pPr>
          </a:lstStyle>
          <a:p>
            <a:pPr>
              <a:defRPr/>
            </a:pPr>
            <a:fld id="{1FB2E31B-E2AB-4F21-84AC-0BE3110D747C}" type="datetimeFigureOut">
              <a:rPr lang="ru-RU"/>
              <a:pPr>
                <a:defRPr/>
              </a:pPr>
              <a:t>04.03.2020</a:t>
            </a:fld>
            <a:endParaRPr lang="ru-RU"/>
          </a:p>
        </p:txBody>
      </p:sp>
      <p:sp>
        <p:nvSpPr>
          <p:cNvPr id="8" name="Номер слайда 11"/>
          <p:cNvSpPr>
            <a:spLocks noGrp="1"/>
          </p:cNvSpPr>
          <p:nvPr>
            <p:ph type="sldNum" sz="quarter" idx="11"/>
          </p:nvPr>
        </p:nvSpPr>
        <p:spPr/>
        <p:txBody>
          <a:bodyPr rtlCol="0"/>
          <a:lstStyle>
            <a:lvl1pPr>
              <a:defRPr/>
            </a:lvl1pPr>
          </a:lstStyle>
          <a:p>
            <a:pPr>
              <a:defRPr/>
            </a:pPr>
            <a:fld id="{58B21D8C-50B8-473D-8314-40D15F2B4D8D}" type="slidenum">
              <a:rPr lang="ru-RU"/>
              <a:pPr>
                <a:defRPr/>
              </a:pPr>
              <a:t>‹#›</a:t>
            </a:fld>
            <a:endParaRPr lang="ru-RU"/>
          </a:p>
        </p:txBody>
      </p:sp>
      <p:sp>
        <p:nvSpPr>
          <p:cNvPr id="9" name="Нижний колонтитул 13"/>
          <p:cNvSpPr>
            <a:spLocks noGrp="1"/>
          </p:cNvSpPr>
          <p:nvPr>
            <p:ph type="ftr" sz="quarter" idx="12"/>
          </p:nvPr>
        </p:nvSpPr>
        <p:spPr/>
        <p:txBody>
          <a:bodyPr rtlCol="0"/>
          <a:lstStyle>
            <a:lvl1pPr>
              <a:defRPr/>
            </a:lvl1pPr>
          </a:lstStyle>
          <a:p>
            <a:pPr>
              <a:defRPr/>
            </a:pPr>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057A4437-8BDE-48BA-9E95-B0B04C6D1FF4}" type="datetimeFigureOut">
              <a:rPr lang="ru-RU"/>
              <a:pPr>
                <a:defRPr/>
              </a:pPr>
              <a:t>04.03.2020</a:t>
            </a:fld>
            <a:endParaRPr lang="ru-RU"/>
          </a:p>
        </p:txBody>
      </p:sp>
      <p:sp>
        <p:nvSpPr>
          <p:cNvPr id="4" name="Нижний колонтитул 2"/>
          <p:cNvSpPr>
            <a:spLocks noGrp="1"/>
          </p:cNvSpPr>
          <p:nvPr>
            <p:ph type="ftr" sz="quarter" idx="11"/>
          </p:nvPr>
        </p:nvSpPr>
        <p:spPr/>
        <p:txBody>
          <a:bodyPr/>
          <a:lstStyle>
            <a:lvl1pPr>
              <a:defRPr/>
            </a:lvl1pPr>
          </a:lstStyle>
          <a:p>
            <a:pPr>
              <a:defRPr/>
            </a:pPr>
            <a:endParaRPr lang="ru-RU"/>
          </a:p>
        </p:txBody>
      </p:sp>
      <p:sp>
        <p:nvSpPr>
          <p:cNvPr id="5" name="Номер слайда 22"/>
          <p:cNvSpPr>
            <a:spLocks noGrp="1"/>
          </p:cNvSpPr>
          <p:nvPr>
            <p:ph type="sldNum" sz="quarter" idx="12"/>
          </p:nvPr>
        </p:nvSpPr>
        <p:spPr/>
        <p:txBody>
          <a:bodyPr/>
          <a:lstStyle>
            <a:lvl1pPr>
              <a:defRPr/>
            </a:lvl1pPr>
          </a:lstStyle>
          <a:p>
            <a:pPr>
              <a:defRPr/>
            </a:pPr>
            <a:fld id="{6DA856E5-1A3C-4ACB-BD6F-5C54F2A6CEAB}"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pPr>
              <a:defRPr/>
            </a:pPr>
            <a:fld id="{192B8EBF-8559-42ED-98BA-BAA6B0127A5B}" type="datetimeFigureOut">
              <a:rPr lang="ru-RU"/>
              <a:pPr>
                <a:defRPr/>
              </a:pPr>
              <a:t>04.03.2020</a:t>
            </a:fld>
            <a:endParaRPr lang="ru-RU"/>
          </a:p>
        </p:txBody>
      </p:sp>
      <p:sp>
        <p:nvSpPr>
          <p:cNvPr id="3" name="Нижний колонтитул 2"/>
          <p:cNvSpPr>
            <a:spLocks noGrp="1"/>
          </p:cNvSpPr>
          <p:nvPr>
            <p:ph type="ftr" sz="quarter" idx="11"/>
          </p:nvPr>
        </p:nvSpPr>
        <p:spPr/>
        <p:txBody>
          <a:bodyPr/>
          <a:lstStyle>
            <a:lvl1pPr>
              <a:defRPr/>
            </a:lvl1pPr>
          </a:lstStyle>
          <a:p>
            <a:pPr>
              <a:defRPr/>
            </a:pPr>
            <a:endParaRPr lang="ru-RU"/>
          </a:p>
        </p:txBody>
      </p:sp>
      <p:sp>
        <p:nvSpPr>
          <p:cNvPr id="4" name="Номер слайда 3"/>
          <p:cNvSpPr>
            <a:spLocks noGrp="1"/>
          </p:cNvSpPr>
          <p:nvPr>
            <p:ph type="sldNum" sz="quarter" idx="12"/>
          </p:nvPr>
        </p:nvSpPr>
        <p:spPr>
          <a:xfrm>
            <a:off x="0" y="6248400"/>
            <a:ext cx="533400" cy="381000"/>
          </a:xfrm>
        </p:spPr>
        <p:txBody>
          <a:bodyPr/>
          <a:lstStyle>
            <a:lvl1pPr>
              <a:defRPr smtClean="0">
                <a:solidFill>
                  <a:schemeClr val="tx2"/>
                </a:solidFill>
              </a:defRPr>
            </a:lvl1pPr>
          </a:lstStyle>
          <a:p>
            <a:pPr>
              <a:defRPr/>
            </a:pPr>
            <a:fld id="{3527F952-B2AC-412E-A8D9-ED83BA64B903}"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3051"/>
            <a:ext cx="8077200" cy="869950"/>
          </a:xfrm>
        </p:spPr>
        <p:txBody>
          <a:bodyPr/>
          <a:lstStyle>
            <a:lvl1pPr algn="l">
              <a:buNone/>
              <a:defRPr sz="4400" b="0"/>
            </a:lvl1pPr>
          </a:lstStyle>
          <a:p>
            <a:r>
              <a:rPr lang="ru-RU" smtClean="0"/>
              <a:t>Образец заголовка</a:t>
            </a:r>
            <a:endParaRPr lang="en-US"/>
          </a:p>
        </p:txBody>
      </p:sp>
      <p:sp>
        <p:nvSpPr>
          <p:cNvPr id="3" name="Текст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9" name="Содержимое 8"/>
          <p:cNvSpPr>
            <a:spLocks noGrp="1"/>
          </p:cNvSpPr>
          <p:nvPr>
            <p:ph sz="quarter" idx="1"/>
          </p:nvPr>
        </p:nvSpPr>
        <p:spPr>
          <a:xfrm>
            <a:off x="2362200" y="1752600"/>
            <a:ext cx="6400800" cy="44196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3D78C384-1E52-479B-8BDE-1B41199FE470}" type="datetimeFigureOut">
              <a:rPr lang="ru-RU"/>
              <a:pPr>
                <a:defRPr/>
              </a:pPr>
              <a:t>04.03.2020</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9BA643F1-1F7A-41C7-8204-611CD001EB3E}"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3">
        <a:schemeClr val="bg2"/>
      </p:bgRef>
    </p:bg>
    <p:spTree>
      <p:nvGrpSpPr>
        <p:cNvPr id="1" name=""/>
        <p:cNvGrpSpPr/>
        <p:nvPr/>
      </p:nvGrpSpPr>
      <p:grpSpPr>
        <a:xfrm>
          <a:off x="0" y="0"/>
          <a:ext cx="0" cy="0"/>
          <a:chOff x="0" y="0"/>
          <a:chExt cx="0" cy="0"/>
        </a:xfrm>
      </p:grpSpPr>
      <p:sp>
        <p:nvSpPr>
          <p:cNvPr id="5" name="Прямоугольник 7"/>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Прямоугольник 8"/>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Прямоугольник 9"/>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Прямоугольник 10"/>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 name="Текст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ru-RU" smtClean="0"/>
              <a:t>Образец текста</a:t>
            </a:r>
          </a:p>
        </p:txBody>
      </p:sp>
      <p:sp>
        <p:nvSpPr>
          <p:cNvPr id="2" name="Заголовок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ru-RU" smtClean="0"/>
              <a:t>Образец заголовка</a:t>
            </a:r>
            <a:endParaRPr lang="en-US"/>
          </a:p>
        </p:txBody>
      </p:sp>
      <p:sp>
        <p:nvSpPr>
          <p:cNvPr id="3" name="Рисунок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ru-RU" noProof="0" smtClean="0"/>
              <a:t>Вставка рисунка</a:t>
            </a:r>
            <a:endParaRPr lang="en-US" noProof="0" dirty="0"/>
          </a:p>
        </p:txBody>
      </p:sp>
      <p:sp>
        <p:nvSpPr>
          <p:cNvPr id="9" name="Дата 11"/>
          <p:cNvSpPr>
            <a:spLocks noGrp="1"/>
          </p:cNvSpPr>
          <p:nvPr>
            <p:ph type="dt" sz="half" idx="10"/>
          </p:nvPr>
        </p:nvSpPr>
        <p:spPr>
          <a:xfrm>
            <a:off x="6248400" y="6248400"/>
            <a:ext cx="2667000" cy="365125"/>
          </a:xfrm>
        </p:spPr>
        <p:txBody>
          <a:bodyPr rtlCol="0"/>
          <a:lstStyle>
            <a:lvl1pPr>
              <a:defRPr/>
            </a:lvl1pPr>
          </a:lstStyle>
          <a:p>
            <a:pPr>
              <a:defRPr/>
            </a:pPr>
            <a:fld id="{49984235-B810-4BA4-B41D-8ED6E3142E73}" type="datetimeFigureOut">
              <a:rPr lang="ru-RU"/>
              <a:pPr>
                <a:defRPr/>
              </a:pPr>
              <a:t>04.03.2020</a:t>
            </a:fld>
            <a:endParaRPr lang="ru-RU"/>
          </a:p>
        </p:txBody>
      </p:sp>
      <p:sp>
        <p:nvSpPr>
          <p:cNvPr id="10" name="Номер слайда 12"/>
          <p:cNvSpPr>
            <a:spLocks noGrp="1"/>
          </p:cNvSpPr>
          <p:nvPr>
            <p:ph type="sldNum" sz="quarter" idx="11"/>
          </p:nvPr>
        </p:nvSpPr>
        <p:spPr>
          <a:xfrm>
            <a:off x="0" y="4667250"/>
            <a:ext cx="1447800" cy="663575"/>
          </a:xfrm>
        </p:spPr>
        <p:txBody>
          <a:bodyPr rtlCol="0"/>
          <a:lstStyle>
            <a:lvl1pPr>
              <a:defRPr sz="2800" smtClean="0"/>
            </a:lvl1pPr>
          </a:lstStyle>
          <a:p>
            <a:pPr>
              <a:defRPr/>
            </a:pPr>
            <a:fld id="{4728311A-3CC2-4609-84AC-D181E4C4F4DA}" type="slidenum">
              <a:rPr lang="ru-RU"/>
              <a:pPr>
                <a:defRPr/>
              </a:pPr>
              <a:t>‹#›</a:t>
            </a:fld>
            <a:endParaRPr lang="ru-RU"/>
          </a:p>
        </p:txBody>
      </p:sp>
      <p:sp>
        <p:nvSpPr>
          <p:cNvPr id="11" name="Нижний колонтитул 13"/>
          <p:cNvSpPr>
            <a:spLocks noGrp="1"/>
          </p:cNvSpPr>
          <p:nvPr>
            <p:ph type="ftr" sz="quarter" idx="12"/>
          </p:nvPr>
        </p:nvSpPr>
        <p:spPr>
          <a:xfrm>
            <a:off x="1600200" y="6248400"/>
            <a:ext cx="4572000" cy="365125"/>
          </a:xfrm>
        </p:spPr>
        <p:txBody>
          <a:bodyPr rtlCol="0"/>
          <a:lstStyle>
            <a:lvl1pPr>
              <a:defRPr/>
            </a:lvl1pPr>
          </a:lstStyle>
          <a:p>
            <a:pPr>
              <a:defRPr/>
            </a:pPr>
            <a:endParaRPr lang="ru-RU"/>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21"/>
          <p:cNvSpPr>
            <a:spLocks noGrp="1"/>
          </p:cNvSpPr>
          <p:nvPr>
            <p:ph type="title"/>
          </p:nvPr>
        </p:nvSpPr>
        <p:spPr bwMode="auto">
          <a:xfrm>
            <a:off x="609600" y="228600"/>
            <a:ext cx="8153400" cy="990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1027" name="Текст 12"/>
          <p:cNvSpPr>
            <a:spLocks noGrp="1"/>
          </p:cNvSpPr>
          <p:nvPr>
            <p:ph type="body" idx="1"/>
          </p:nvPr>
        </p:nvSpPr>
        <p:spPr bwMode="auto">
          <a:xfrm>
            <a:off x="612775" y="1600200"/>
            <a:ext cx="8153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4" name="Дата 13"/>
          <p:cNvSpPr>
            <a:spLocks noGrp="1"/>
          </p:cNvSpPr>
          <p:nvPr>
            <p:ph type="dt" sz="half" idx="2"/>
          </p:nvPr>
        </p:nvSpPr>
        <p:spPr>
          <a:xfrm>
            <a:off x="6096000" y="6248400"/>
            <a:ext cx="2667000" cy="365125"/>
          </a:xfrm>
          <a:prstGeom prst="rect">
            <a:avLst/>
          </a:prstGeom>
        </p:spPr>
        <p:txBody>
          <a:bodyPr vert="horz" anchor="ctr" anchorCtr="0"/>
          <a:lstStyle>
            <a:lvl1pPr algn="l" eaLnBrk="1" fontAlgn="auto" latinLnBrk="0" hangingPunct="1">
              <a:spcBef>
                <a:spcPts val="0"/>
              </a:spcBef>
              <a:spcAft>
                <a:spcPts val="0"/>
              </a:spcAft>
              <a:defRPr kumimoji="0" sz="1400" smtClean="0">
                <a:solidFill>
                  <a:schemeClr val="tx2"/>
                </a:solidFill>
                <a:latin typeface="+mn-lt"/>
                <a:cs typeface="+mn-cs"/>
              </a:defRPr>
            </a:lvl1pPr>
          </a:lstStyle>
          <a:p>
            <a:pPr>
              <a:defRPr/>
            </a:pPr>
            <a:fld id="{ECDFC300-3A8F-4C8E-9ADF-48830190C98C}" type="datetimeFigureOut">
              <a:rPr lang="ru-RU"/>
              <a:pPr>
                <a:defRPr/>
              </a:pPr>
              <a:t>04.03.2020</a:t>
            </a:fld>
            <a:endParaRPr lang="ru-RU"/>
          </a:p>
        </p:txBody>
      </p:sp>
      <p:sp>
        <p:nvSpPr>
          <p:cNvPr id="3" name="Нижний колонтитул 2"/>
          <p:cNvSpPr>
            <a:spLocks noGrp="1"/>
          </p:cNvSpPr>
          <p:nvPr>
            <p:ph type="ftr" sz="quarter" idx="3"/>
          </p:nvPr>
        </p:nvSpPr>
        <p:spPr>
          <a:xfrm>
            <a:off x="609600" y="6248400"/>
            <a:ext cx="5421313" cy="365125"/>
          </a:xfrm>
          <a:prstGeom prst="rect">
            <a:avLst/>
          </a:prstGeom>
        </p:spPr>
        <p:txBody>
          <a:bodyPr vert="horz" anchor="ctr"/>
          <a:lstStyle>
            <a:lvl1pPr algn="r" eaLnBrk="1" fontAlgn="auto" latinLnBrk="0" hangingPunct="1">
              <a:spcBef>
                <a:spcPts val="0"/>
              </a:spcBef>
              <a:spcAft>
                <a:spcPts val="0"/>
              </a:spcAft>
              <a:defRPr kumimoji="0" sz="1400">
                <a:solidFill>
                  <a:schemeClr val="tx2"/>
                </a:solidFill>
                <a:latin typeface="+mn-lt"/>
                <a:cs typeface="+mn-cs"/>
              </a:defRPr>
            </a:lvl1pPr>
          </a:lstStyle>
          <a:p>
            <a:pPr>
              <a:defRPr/>
            </a:pPr>
            <a:endParaRPr lang="ru-RU"/>
          </a:p>
        </p:txBody>
      </p:sp>
      <p:sp>
        <p:nvSpPr>
          <p:cNvPr id="7" name="Прямоугольник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Прямоугольник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Прямоугольник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3" name="Номер слайда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fontAlgn="auto" latinLnBrk="0" hangingPunct="1">
              <a:spcBef>
                <a:spcPts val="0"/>
              </a:spcBef>
              <a:spcAft>
                <a:spcPts val="0"/>
              </a:spcAft>
              <a:defRPr kumimoji="0" sz="1400" b="1" smtClean="0">
                <a:solidFill>
                  <a:srgbClr val="FFFFFF"/>
                </a:solidFill>
                <a:latin typeface="+mn-lt"/>
                <a:cs typeface="+mn-cs"/>
              </a:defRPr>
            </a:lvl1pPr>
          </a:lstStyle>
          <a:p>
            <a:pPr>
              <a:defRPr/>
            </a:pPr>
            <a:fld id="{DF694B9B-082A-4BD3-B69F-F89C800FD4F5}"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756" r:id="rId1"/>
    <p:sldLayoutId id="2147483755" r:id="rId2"/>
    <p:sldLayoutId id="2147483757" r:id="rId3"/>
    <p:sldLayoutId id="2147483758" r:id="rId4"/>
    <p:sldLayoutId id="2147483759" r:id="rId5"/>
    <p:sldLayoutId id="2147483754" r:id="rId6"/>
    <p:sldLayoutId id="2147483760" r:id="rId7"/>
    <p:sldLayoutId id="2147483753" r:id="rId8"/>
    <p:sldLayoutId id="2147483761" r:id="rId9"/>
    <p:sldLayoutId id="2147483752" r:id="rId10"/>
    <p:sldLayoutId id="2147483762" r:id="rId11"/>
  </p:sldLayoutIdLst>
  <p:txStyles>
    <p:titleStyle>
      <a:lvl1pPr algn="l" rtl="0" fontAlgn="base">
        <a:spcBef>
          <a:spcPct val="0"/>
        </a:spcBef>
        <a:spcAft>
          <a:spcPct val="0"/>
        </a:spcAft>
        <a:defRPr sz="4400" kern="1200">
          <a:solidFill>
            <a:schemeClr val="tx2"/>
          </a:solidFill>
          <a:latin typeface="+mj-lt"/>
          <a:ea typeface="+mj-ea"/>
          <a:cs typeface="+mj-cs"/>
        </a:defRPr>
      </a:lvl1pPr>
      <a:lvl2pPr algn="l" rtl="0" fontAlgn="base">
        <a:spcBef>
          <a:spcPct val="0"/>
        </a:spcBef>
        <a:spcAft>
          <a:spcPct val="0"/>
        </a:spcAft>
        <a:defRPr sz="4400">
          <a:solidFill>
            <a:schemeClr val="tx2"/>
          </a:solidFill>
          <a:latin typeface="Calibri" pitchFamily="34" charset="0"/>
        </a:defRPr>
      </a:lvl2pPr>
      <a:lvl3pPr algn="l" rtl="0" fontAlgn="base">
        <a:spcBef>
          <a:spcPct val="0"/>
        </a:spcBef>
        <a:spcAft>
          <a:spcPct val="0"/>
        </a:spcAft>
        <a:defRPr sz="4400">
          <a:solidFill>
            <a:schemeClr val="tx2"/>
          </a:solidFill>
          <a:latin typeface="Calibri" pitchFamily="34" charset="0"/>
        </a:defRPr>
      </a:lvl3pPr>
      <a:lvl4pPr algn="l" rtl="0" fontAlgn="base">
        <a:spcBef>
          <a:spcPct val="0"/>
        </a:spcBef>
        <a:spcAft>
          <a:spcPct val="0"/>
        </a:spcAft>
        <a:defRPr sz="4400">
          <a:solidFill>
            <a:schemeClr val="tx2"/>
          </a:solidFill>
          <a:latin typeface="Calibri" pitchFamily="34" charset="0"/>
        </a:defRPr>
      </a:lvl4pPr>
      <a:lvl5pPr algn="l" rtl="0" fontAlgn="base">
        <a:spcBef>
          <a:spcPct val="0"/>
        </a:spcBef>
        <a:spcAft>
          <a:spcPct val="0"/>
        </a:spcAft>
        <a:defRPr sz="4400">
          <a:solidFill>
            <a:schemeClr val="tx2"/>
          </a:solidFill>
          <a:latin typeface="Calibri" pitchFamily="34" charset="0"/>
        </a:defRPr>
      </a:lvl5pPr>
      <a:lvl6pPr marL="457200" algn="l" rtl="0" fontAlgn="base">
        <a:spcBef>
          <a:spcPct val="0"/>
        </a:spcBef>
        <a:spcAft>
          <a:spcPct val="0"/>
        </a:spcAft>
        <a:defRPr sz="4400">
          <a:solidFill>
            <a:schemeClr val="tx2"/>
          </a:solidFill>
          <a:latin typeface="Calibri" pitchFamily="34" charset="0"/>
        </a:defRPr>
      </a:lvl6pPr>
      <a:lvl7pPr marL="914400" algn="l" rtl="0" fontAlgn="base">
        <a:spcBef>
          <a:spcPct val="0"/>
        </a:spcBef>
        <a:spcAft>
          <a:spcPct val="0"/>
        </a:spcAft>
        <a:defRPr sz="4400">
          <a:solidFill>
            <a:schemeClr val="tx2"/>
          </a:solidFill>
          <a:latin typeface="Calibri" pitchFamily="34" charset="0"/>
        </a:defRPr>
      </a:lvl7pPr>
      <a:lvl8pPr marL="1371600" algn="l" rtl="0" fontAlgn="base">
        <a:spcBef>
          <a:spcPct val="0"/>
        </a:spcBef>
        <a:spcAft>
          <a:spcPct val="0"/>
        </a:spcAft>
        <a:defRPr sz="4400">
          <a:solidFill>
            <a:schemeClr val="tx2"/>
          </a:solidFill>
          <a:latin typeface="Calibri" pitchFamily="34" charset="0"/>
        </a:defRPr>
      </a:lvl8pPr>
      <a:lvl9pPr marL="1828800" algn="l" rtl="0" fontAlgn="base">
        <a:spcBef>
          <a:spcPct val="0"/>
        </a:spcBef>
        <a:spcAft>
          <a:spcPct val="0"/>
        </a:spcAft>
        <a:defRPr sz="4400">
          <a:solidFill>
            <a:schemeClr val="tx2"/>
          </a:solidFill>
          <a:latin typeface="Calibri" pitchFamily="34" charset="0"/>
        </a:defRPr>
      </a:lvl9pPr>
    </p:titleStyle>
    <p:bodyStyle>
      <a:lvl1pPr marL="319088" indent="-319088" algn="l" rtl="0" fontAlgn="base">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fontAlgn="base">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fontAlgn="base">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fontAlgn="base">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fontAlgn="base">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2" descr="C:\Users\Admin\Desktop\Новая папка\35.jpg"/>
          <p:cNvPicPr>
            <a:picLocks noChangeAspect="1" noChangeArrowheads="1"/>
          </p:cNvPicPr>
          <p:nvPr/>
        </p:nvPicPr>
        <p:blipFill>
          <a:blip r:embed="rId2"/>
          <a:srcRect/>
          <a:stretch>
            <a:fillRect/>
          </a:stretch>
        </p:blipFill>
        <p:spPr bwMode="auto">
          <a:xfrm>
            <a:off x="0" y="-542925"/>
            <a:ext cx="9525000" cy="7400925"/>
          </a:xfrm>
          <a:prstGeom prst="rect">
            <a:avLst/>
          </a:prstGeom>
          <a:noFill/>
          <a:ln w="9525">
            <a:noFill/>
            <a:miter lim="800000"/>
            <a:headEnd/>
            <a:tailEnd/>
          </a:ln>
        </p:spPr>
      </p:pic>
      <p:sp>
        <p:nvSpPr>
          <p:cNvPr id="2" name="Заголовок 1"/>
          <p:cNvSpPr>
            <a:spLocks noGrp="1"/>
          </p:cNvSpPr>
          <p:nvPr>
            <p:ph type="ctrTitle"/>
          </p:nvPr>
        </p:nvSpPr>
        <p:spPr>
          <a:xfrm>
            <a:off x="1857375" y="911225"/>
            <a:ext cx="6238875" cy="1017588"/>
          </a:xfrm>
        </p:spPr>
        <p:txBody>
          <a:bodyPr>
            <a:normAutofit/>
          </a:bodyPr>
          <a:lstStyle/>
          <a:p>
            <a:pPr fontAlgn="auto">
              <a:spcAft>
                <a:spcPts val="0"/>
              </a:spcAft>
              <a:defRPr/>
            </a:pPr>
            <a:r>
              <a:rPr lang="ru-RU" b="1" dirty="0" smtClean="0">
                <a:solidFill>
                  <a:srgbClr val="002060"/>
                </a:solidFill>
                <a:latin typeface="Times New Roman" pitchFamily="18" charset="0"/>
                <a:cs typeface="Times New Roman" pitchFamily="18" charset="0"/>
              </a:rPr>
              <a:t>Моё эссе</a:t>
            </a:r>
            <a:endParaRPr lang="ru-RU" b="1" dirty="0">
              <a:solidFill>
                <a:srgbClr val="002060"/>
              </a:solidFill>
              <a:latin typeface="Times New Roman" pitchFamily="18" charset="0"/>
              <a:cs typeface="Times New Roman" pitchFamily="18" charset="0"/>
            </a:endParaRPr>
          </a:p>
        </p:txBody>
      </p:sp>
      <p:sp>
        <p:nvSpPr>
          <p:cNvPr id="13315" name="Подзаголовок 2"/>
          <p:cNvSpPr>
            <a:spLocks noGrp="1"/>
          </p:cNvSpPr>
          <p:nvPr>
            <p:ph type="subTitle" idx="1"/>
          </p:nvPr>
        </p:nvSpPr>
        <p:spPr>
          <a:xfrm>
            <a:off x="1857375" y="2428875"/>
            <a:ext cx="6905625" cy="1714500"/>
          </a:xfrm>
        </p:spPr>
        <p:txBody>
          <a:bodyPr/>
          <a:lstStyle/>
          <a:p>
            <a:r>
              <a:rPr lang="ru-RU" sz="4800" smtClean="0">
                <a:solidFill>
                  <a:srgbClr val="002060"/>
                </a:solidFill>
              </a:rPr>
              <a:t>«Я - воспитатель»</a:t>
            </a:r>
          </a:p>
        </p:txBody>
      </p:sp>
      <p:pic>
        <p:nvPicPr>
          <p:cNvPr id="13316" name="Picture 2" descr="фото"/>
          <p:cNvPicPr>
            <a:picLocks noChangeAspect="1" noChangeArrowheads="1"/>
          </p:cNvPicPr>
          <p:nvPr/>
        </p:nvPicPr>
        <p:blipFill>
          <a:blip r:embed="rId3"/>
          <a:srcRect/>
          <a:stretch>
            <a:fillRect/>
          </a:stretch>
        </p:blipFill>
        <p:spPr bwMode="auto">
          <a:xfrm>
            <a:off x="5867400" y="333375"/>
            <a:ext cx="2286000" cy="2690813"/>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descr="C:\Users\Admin\Desktop\Новая папка\4b961c3a349caf60aa49742210a213c8.jpg"/>
          <p:cNvPicPr>
            <a:picLocks noChangeAspect="1" noChangeArrowheads="1"/>
          </p:cNvPicPr>
          <p:nvPr/>
        </p:nvPicPr>
        <p:blipFill>
          <a:blip r:embed="rId2"/>
          <a:srcRect/>
          <a:stretch>
            <a:fillRect/>
          </a:stretch>
        </p:blipFill>
        <p:spPr bwMode="auto">
          <a:xfrm>
            <a:off x="-7938" y="0"/>
            <a:ext cx="9151938" cy="6858000"/>
          </a:xfrm>
          <a:prstGeom prst="rect">
            <a:avLst/>
          </a:prstGeom>
          <a:noFill/>
          <a:ln w="9525">
            <a:noFill/>
            <a:miter lim="800000"/>
            <a:headEnd/>
            <a:tailEnd/>
          </a:ln>
        </p:spPr>
      </p:pic>
      <p:sp>
        <p:nvSpPr>
          <p:cNvPr id="14338" name="Rectangle 3"/>
          <p:cNvSpPr>
            <a:spLocks noChangeArrowheads="1"/>
          </p:cNvSpPr>
          <p:nvPr/>
        </p:nvSpPr>
        <p:spPr bwMode="auto">
          <a:xfrm>
            <a:off x="642938" y="285750"/>
            <a:ext cx="5072062" cy="2246313"/>
          </a:xfrm>
          <a:prstGeom prst="rect">
            <a:avLst/>
          </a:prstGeom>
          <a:noFill/>
          <a:ln w="9525">
            <a:noFill/>
            <a:miter lim="800000"/>
            <a:headEnd/>
            <a:tailEnd/>
          </a:ln>
        </p:spPr>
        <p:txBody>
          <a:bodyPr anchor="ctr">
            <a:spAutoFit/>
          </a:bodyPr>
          <a:lstStyle/>
          <a:p>
            <a:r>
              <a:rPr lang="ru-RU" sz="1400" b="1">
                <a:solidFill>
                  <a:srgbClr val="352F2B"/>
                </a:solidFill>
                <a:latin typeface="Times New Roman" pitchFamily="18" charset="0"/>
                <a:cs typeface="Times New Roman" pitchFamily="18" charset="0"/>
              </a:rPr>
              <a:t>                                      Ребенок-это маленький росток, </a:t>
            </a:r>
          </a:p>
          <a:p>
            <a:r>
              <a:rPr lang="ru-RU" sz="1400" b="1">
                <a:solidFill>
                  <a:srgbClr val="352F2B"/>
                </a:solidFill>
                <a:latin typeface="Times New Roman" pitchFamily="18" charset="0"/>
                <a:cs typeface="Times New Roman" pitchFamily="18" charset="0"/>
              </a:rPr>
              <a:t>                                      Который холим, любим и лелеем,</a:t>
            </a:r>
            <a:br>
              <a:rPr lang="ru-RU" sz="1400" b="1">
                <a:solidFill>
                  <a:srgbClr val="352F2B"/>
                </a:solidFill>
                <a:latin typeface="Times New Roman" pitchFamily="18" charset="0"/>
                <a:cs typeface="Times New Roman" pitchFamily="18" charset="0"/>
              </a:rPr>
            </a:br>
            <a:r>
              <a:rPr lang="ru-RU" sz="1400" b="1">
                <a:solidFill>
                  <a:srgbClr val="352F2B"/>
                </a:solidFill>
                <a:latin typeface="Times New Roman" pitchFamily="18" charset="0"/>
                <a:cs typeface="Times New Roman" pitchFamily="18" charset="0"/>
              </a:rPr>
              <a:t>                                      Ребенок-это маленький цветок,</a:t>
            </a:r>
          </a:p>
          <a:p>
            <a:r>
              <a:rPr lang="ru-RU" sz="1400" b="1">
                <a:solidFill>
                  <a:srgbClr val="352F2B"/>
                </a:solidFill>
                <a:latin typeface="Times New Roman" pitchFamily="18" charset="0"/>
                <a:cs typeface="Times New Roman" pitchFamily="18" charset="0"/>
              </a:rPr>
              <a:t>                                      Я всей душой его согрею,</a:t>
            </a:r>
            <a:br>
              <a:rPr lang="ru-RU" sz="1400" b="1">
                <a:solidFill>
                  <a:srgbClr val="352F2B"/>
                </a:solidFill>
                <a:latin typeface="Times New Roman" pitchFamily="18" charset="0"/>
                <a:cs typeface="Times New Roman" pitchFamily="18" charset="0"/>
              </a:rPr>
            </a:br>
            <a:r>
              <a:rPr lang="ru-RU" sz="1400" b="1">
                <a:solidFill>
                  <a:srgbClr val="352F2B"/>
                </a:solidFill>
                <a:latin typeface="Times New Roman" pitchFamily="18" charset="0"/>
                <a:cs typeface="Times New Roman" pitchFamily="18" charset="0"/>
              </a:rPr>
              <a:t>                                      И позабочусь я о том, </a:t>
            </a:r>
          </a:p>
          <a:p>
            <a:r>
              <a:rPr lang="ru-RU" sz="1400" b="1">
                <a:solidFill>
                  <a:srgbClr val="352F2B"/>
                </a:solidFill>
                <a:latin typeface="Times New Roman" pitchFamily="18" charset="0"/>
                <a:cs typeface="Times New Roman" pitchFamily="18" charset="0"/>
              </a:rPr>
              <a:t>                                      Чтоб мир открыть ему прекрасный,</a:t>
            </a:r>
            <a:br>
              <a:rPr lang="ru-RU" sz="1400" b="1">
                <a:solidFill>
                  <a:srgbClr val="352F2B"/>
                </a:solidFill>
                <a:latin typeface="Times New Roman" pitchFamily="18" charset="0"/>
                <a:cs typeface="Times New Roman" pitchFamily="18" charset="0"/>
              </a:rPr>
            </a:br>
            <a:r>
              <a:rPr lang="ru-RU" sz="1400" b="1">
                <a:solidFill>
                  <a:srgbClr val="352F2B"/>
                </a:solidFill>
                <a:latin typeface="Times New Roman" pitchFamily="18" charset="0"/>
                <a:cs typeface="Times New Roman" pitchFamily="18" charset="0"/>
              </a:rPr>
              <a:t>                                      Чтоб лучик солнца рядом с ним,</a:t>
            </a:r>
          </a:p>
          <a:p>
            <a:r>
              <a:rPr lang="ru-RU" sz="1400" b="1">
                <a:solidFill>
                  <a:srgbClr val="352F2B"/>
                </a:solidFill>
                <a:latin typeface="Times New Roman" pitchFamily="18" charset="0"/>
                <a:cs typeface="Times New Roman" pitchFamily="18" charset="0"/>
              </a:rPr>
              <a:t>                                      Светился теплотой и счастьем!</a:t>
            </a:r>
          </a:p>
          <a:p>
            <a:endParaRPr lang="ru-RU" sz="1400" b="1">
              <a:solidFill>
                <a:srgbClr val="352F2B"/>
              </a:solidFill>
              <a:latin typeface="Times New Roman" pitchFamily="18" charset="0"/>
              <a:cs typeface="Times New Roman" pitchFamily="18" charset="0"/>
            </a:endParaRPr>
          </a:p>
          <a:p>
            <a:endParaRPr lang="ru-RU" sz="1400" b="1">
              <a:latin typeface="Times New Roman" pitchFamily="18" charset="0"/>
              <a:cs typeface="Times New Roman" pitchFamily="18" charset="0"/>
            </a:endParaRPr>
          </a:p>
        </p:txBody>
      </p:sp>
      <p:sp>
        <p:nvSpPr>
          <p:cNvPr id="14339" name="Rectangle 4"/>
          <p:cNvSpPr>
            <a:spLocks noChangeArrowheads="1"/>
          </p:cNvSpPr>
          <p:nvPr/>
        </p:nvSpPr>
        <p:spPr bwMode="auto">
          <a:xfrm>
            <a:off x="857250" y="2143125"/>
            <a:ext cx="7905750" cy="4616450"/>
          </a:xfrm>
          <a:prstGeom prst="rect">
            <a:avLst/>
          </a:prstGeom>
          <a:noFill/>
          <a:ln w="9525">
            <a:noFill/>
            <a:miter lim="800000"/>
            <a:headEnd/>
            <a:tailEnd/>
          </a:ln>
        </p:spPr>
        <p:txBody>
          <a:bodyPr anchor="ctr">
            <a:spAutoFit/>
          </a:bodyPr>
          <a:lstStyle/>
          <a:p>
            <a:r>
              <a:rPr lang="ru-RU" sz="1000" b="1">
                <a:solidFill>
                  <a:srgbClr val="352F2B"/>
                </a:solidFill>
                <a:latin typeface="Times New Roman" pitchFamily="18" charset="0"/>
                <a:cs typeface="Times New Roman" pitchFamily="18" charset="0"/>
              </a:rPr>
              <a:t>   </a:t>
            </a:r>
            <a:r>
              <a:rPr lang="ru-RU" sz="1400" b="1">
                <a:solidFill>
                  <a:srgbClr val="352F2B"/>
                </a:solidFill>
                <a:latin typeface="Times New Roman" pitchFamily="18" charset="0"/>
                <a:cs typeface="Times New Roman" pitchFamily="18" charset="0"/>
              </a:rPr>
              <a:t>   Почему я выбрала профессию воспитателя? Ответ на этот вопрос очень прост: для меня это не просто профессия или работа — это призвание, состояние души, образ жизни. Каждый дорогу жизни выбирает по-своему…</a:t>
            </a:r>
            <a:br>
              <a:rPr lang="ru-RU" sz="1400" b="1">
                <a:solidFill>
                  <a:srgbClr val="352F2B"/>
                </a:solidFill>
                <a:latin typeface="Times New Roman" pitchFamily="18" charset="0"/>
                <a:cs typeface="Times New Roman" pitchFamily="18" charset="0"/>
              </a:rPr>
            </a:br>
            <a:r>
              <a:rPr lang="ru-RU" sz="1400" b="1">
                <a:solidFill>
                  <a:srgbClr val="352F2B"/>
                </a:solidFill>
                <a:latin typeface="Times New Roman" pitchFamily="18" charset="0"/>
                <a:cs typeface="Times New Roman" pitchFamily="18" charset="0"/>
              </a:rPr>
              <a:t>Мой выбор профессии был более чем сознательным. Когда спрашивают: «Кем Вы работаете?!», меня коробит от необходимости отвечать пустой фразой: «Воспитателем». Не потому, что это сейчас совершенно не престижная профессия. Просто для меня «воспитатель», — не профессия, не общественное положение, не хобби, не работа…</a:t>
            </a:r>
            <a:br>
              <a:rPr lang="ru-RU" sz="1400" b="1">
                <a:solidFill>
                  <a:srgbClr val="352F2B"/>
                </a:solidFill>
                <a:latin typeface="Times New Roman" pitchFamily="18" charset="0"/>
                <a:cs typeface="Times New Roman" pitchFamily="18" charset="0"/>
              </a:rPr>
            </a:br>
            <a:r>
              <a:rPr lang="ru-RU" sz="1400" b="1">
                <a:solidFill>
                  <a:srgbClr val="352F2B"/>
                </a:solidFill>
                <a:latin typeface="Times New Roman" pitchFamily="18" charset="0"/>
                <a:cs typeface="Times New Roman" pitchFamily="18" charset="0"/>
              </a:rPr>
              <a:t>… Для меня «воспитатель» — это жизнь, моя философия. Я не работаю воспитателем, я живу воспитателем, мне нравится быть воспитателем. И, несмотря на все трудности и попытки отговорить меня от выбора этой «неблагодарной» профессии, я работаю, живу этой профессией.</a:t>
            </a:r>
            <a:br>
              <a:rPr lang="ru-RU" sz="1400" b="1">
                <a:solidFill>
                  <a:srgbClr val="352F2B"/>
                </a:solidFill>
                <a:latin typeface="Times New Roman" pitchFamily="18" charset="0"/>
                <a:cs typeface="Times New Roman" pitchFamily="18" charset="0"/>
              </a:rPr>
            </a:br>
            <a:r>
              <a:rPr lang="ru-RU" sz="1400" b="1">
                <a:solidFill>
                  <a:srgbClr val="352F2B"/>
                </a:solidFill>
                <a:latin typeface="Times New Roman" pitchFamily="18" charset="0"/>
                <a:cs typeface="Times New Roman" pitchFamily="18" charset="0"/>
              </a:rPr>
              <a:t>Сказать, что работа это каждодневный праздник — трудно, все же мы каждый день имеем дело с разными характерами. Бывает и очень трудно. Иногда просто опускаются руки, но стоит ребенку тебе улыбнуться и все, ты понимаешь, что просто не в силах их предать.</a:t>
            </a:r>
            <a:br>
              <a:rPr lang="ru-RU" sz="1400" b="1">
                <a:solidFill>
                  <a:srgbClr val="352F2B"/>
                </a:solidFill>
                <a:latin typeface="Times New Roman" pitchFamily="18" charset="0"/>
                <a:cs typeface="Times New Roman" pitchFamily="18" charset="0"/>
              </a:rPr>
            </a:br>
            <a:r>
              <a:rPr lang="ru-RU" sz="1400" b="1">
                <a:solidFill>
                  <a:srgbClr val="352F2B"/>
                </a:solidFill>
                <a:latin typeface="Times New Roman" pitchFamily="18" charset="0"/>
                <a:cs typeface="Times New Roman" pitchFamily="18" charset="0"/>
              </a:rPr>
              <a:t>Вот вопрос, а правильно ли я сделала свой выбор? И я могу с уверенностью сказать:</a:t>
            </a:r>
            <a:br>
              <a:rPr lang="ru-RU" sz="1400" b="1">
                <a:solidFill>
                  <a:srgbClr val="352F2B"/>
                </a:solidFill>
                <a:latin typeface="Times New Roman" pitchFamily="18" charset="0"/>
                <a:cs typeface="Times New Roman" pitchFamily="18" charset="0"/>
              </a:rPr>
            </a:br>
            <a:r>
              <a:rPr lang="ru-RU" sz="1400" b="1">
                <a:solidFill>
                  <a:srgbClr val="352F2B"/>
                </a:solidFill>
                <a:latin typeface="Times New Roman" pitchFamily="18" charset="0"/>
                <a:cs typeface="Times New Roman" pitchFamily="18" charset="0"/>
              </a:rPr>
              <a:t>                                 Я – счастливый человек! Мне позволено судьбой быть        </a:t>
            </a:r>
          </a:p>
          <a:p>
            <a:r>
              <a:rPr lang="ru-RU" sz="1400" b="1">
                <a:solidFill>
                  <a:srgbClr val="352F2B"/>
                </a:solidFill>
                <a:latin typeface="Times New Roman" pitchFamily="18" charset="0"/>
                <a:cs typeface="Times New Roman" pitchFamily="18" charset="0"/>
              </a:rPr>
              <a:t>                                        рядом с нашим будущим — с нашими детьми! Каждая          </a:t>
            </a:r>
          </a:p>
          <a:p>
            <a:r>
              <a:rPr lang="ru-RU" sz="1400" b="1">
                <a:solidFill>
                  <a:srgbClr val="352F2B"/>
                </a:solidFill>
                <a:latin typeface="Times New Roman" pitchFamily="18" charset="0"/>
                <a:cs typeface="Times New Roman" pitchFamily="18" charset="0"/>
              </a:rPr>
              <a:t>                                         мать счастлива, когда вновь проживает период детства со    </a:t>
            </a:r>
          </a:p>
          <a:p>
            <a:r>
              <a:rPr lang="ru-RU" sz="1400" b="1">
                <a:solidFill>
                  <a:srgbClr val="352F2B"/>
                </a:solidFill>
                <a:latin typeface="Times New Roman" pitchFamily="18" charset="0"/>
                <a:cs typeface="Times New Roman" pitchFamily="18" charset="0"/>
              </a:rPr>
              <a:t>                                                 своим ребёнком. А мне посчастливилось </a:t>
            </a:r>
          </a:p>
          <a:p>
            <a:r>
              <a:rPr lang="ru-RU" sz="1400" b="1">
                <a:solidFill>
                  <a:srgbClr val="352F2B"/>
                </a:solidFill>
                <a:latin typeface="Times New Roman" pitchFamily="18" charset="0"/>
                <a:cs typeface="Times New Roman" pitchFamily="18" charset="0"/>
              </a:rPr>
              <a:t>                                                 наслаждаться этим возрастом многократно, каждый      </a:t>
            </a:r>
          </a:p>
          <a:p>
            <a:r>
              <a:rPr lang="ru-RU" sz="1400" b="1">
                <a:solidFill>
                  <a:srgbClr val="352F2B"/>
                </a:solidFill>
                <a:latin typeface="Times New Roman" pitchFamily="18" charset="0"/>
                <a:cs typeface="Times New Roman" pitchFamily="18" charset="0"/>
              </a:rPr>
              <a:t>                                                  раз «уча  других, учиться самой»! </a:t>
            </a:r>
            <a:endParaRPr lang="ru-RU" sz="1400" b="1">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7" descr="C:\Users\Admin\Desktop\Новая папка\4b961c3a349caf60aa49742210a213c8.jpg"/>
          <p:cNvPicPr>
            <a:picLocks noChangeAspect="1" noChangeArrowheads="1"/>
          </p:cNvPicPr>
          <p:nvPr/>
        </p:nvPicPr>
        <p:blipFill>
          <a:blip r:embed="rId2"/>
          <a:srcRect/>
          <a:stretch>
            <a:fillRect/>
          </a:stretch>
        </p:blipFill>
        <p:spPr bwMode="auto">
          <a:xfrm>
            <a:off x="-3175" y="3175"/>
            <a:ext cx="9147175" cy="6854825"/>
          </a:xfrm>
          <a:prstGeom prst="rect">
            <a:avLst/>
          </a:prstGeom>
          <a:noFill/>
          <a:ln w="9525">
            <a:noFill/>
            <a:miter lim="800000"/>
            <a:headEnd/>
            <a:tailEnd/>
          </a:ln>
        </p:spPr>
      </p:pic>
      <p:sp>
        <p:nvSpPr>
          <p:cNvPr id="15362" name="Rectangle 5"/>
          <p:cNvSpPr>
            <a:spLocks noChangeArrowheads="1"/>
          </p:cNvSpPr>
          <p:nvPr/>
        </p:nvSpPr>
        <p:spPr bwMode="auto">
          <a:xfrm>
            <a:off x="762000" y="357188"/>
            <a:ext cx="7810500" cy="5694362"/>
          </a:xfrm>
          <a:prstGeom prst="rect">
            <a:avLst/>
          </a:prstGeom>
          <a:noFill/>
          <a:ln w="9525">
            <a:noFill/>
            <a:miter lim="800000"/>
            <a:headEnd/>
            <a:tailEnd/>
          </a:ln>
        </p:spPr>
        <p:txBody>
          <a:bodyPr anchor="ctr">
            <a:spAutoFit/>
          </a:bodyPr>
          <a:lstStyle/>
          <a:p>
            <a:r>
              <a:rPr lang="ru-RU" sz="1400" b="1">
                <a:solidFill>
                  <a:srgbClr val="352F2B"/>
                </a:solidFill>
                <a:latin typeface="Times New Roman" pitchFamily="18" charset="0"/>
                <a:cs typeface="Times New Roman" pitchFamily="18" charset="0"/>
              </a:rPr>
              <a:t>Я могу назвать себя  «Мамой» с большой буквы, ведь у меня больше  </a:t>
            </a:r>
          </a:p>
          <a:p>
            <a:r>
              <a:rPr lang="ru-RU" sz="1400" b="1">
                <a:solidFill>
                  <a:srgbClr val="352F2B"/>
                </a:solidFill>
                <a:latin typeface="Times New Roman" pitchFamily="18" charset="0"/>
                <a:cs typeface="Times New Roman" pitchFamily="18" charset="0"/>
              </a:rPr>
              <a:t> сотни детей, и все они мои, все любимые мною,  каждому из них я </a:t>
            </a:r>
          </a:p>
          <a:p>
            <a:r>
              <a:rPr lang="ru-RU" sz="1400" b="1">
                <a:solidFill>
                  <a:srgbClr val="352F2B"/>
                </a:solidFill>
                <a:latin typeface="Times New Roman" pitchFamily="18" charset="0"/>
                <a:cs typeface="Times New Roman" pitchFamily="18" charset="0"/>
              </a:rPr>
              <a:t>отдала частичку своей души,  своего сердца.</a:t>
            </a:r>
            <a:endParaRPr lang="ru-RU" sz="1400">
              <a:solidFill>
                <a:srgbClr val="352F2B"/>
              </a:solidFill>
              <a:latin typeface="Times New Roman" pitchFamily="18" charset="0"/>
              <a:cs typeface="Times New Roman" pitchFamily="18" charset="0"/>
            </a:endParaRPr>
          </a:p>
          <a:p>
            <a:r>
              <a:rPr lang="ru-RU" sz="1400" b="1">
                <a:solidFill>
                  <a:srgbClr val="352F2B"/>
                </a:solidFill>
                <a:latin typeface="Times New Roman" pitchFamily="18" charset="0"/>
                <a:cs typeface="Times New Roman" pitchFamily="18" charset="0"/>
              </a:rPr>
              <a:t>Я – Воспитатель!!! Я горжусь этим! Много профессий на свете, но эту профессию не выбирают, выбирает ОНА! Случайных людей здесь не бывает, они просто не смогут жить в этом состоянии. А что значит для меня быть воспитателем? Не возможность чему-то учить детей, воспитывая их каждый момент, а каждый день общаться с ними, открывая для себя новое.</a:t>
            </a:r>
            <a:br>
              <a:rPr lang="ru-RU" sz="1400" b="1">
                <a:solidFill>
                  <a:srgbClr val="352F2B"/>
                </a:solidFill>
                <a:latin typeface="Times New Roman" pitchFamily="18" charset="0"/>
                <a:cs typeface="Times New Roman" pitchFamily="18" charset="0"/>
              </a:rPr>
            </a:br>
            <a:r>
              <a:rPr lang="ru-RU" sz="1400" b="1">
                <a:solidFill>
                  <a:srgbClr val="352F2B"/>
                </a:solidFill>
                <a:latin typeface="Times New Roman" pitchFamily="18" charset="0"/>
                <a:cs typeface="Times New Roman" pitchFamily="18" charset="0"/>
              </a:rPr>
              <a:t>Меняются дети, меняюсь и я вместе сними. Мне нравиться рассуждать об окружающем мире глазами детей. Находить в этом радость и удовлетворение. Для меня воспитатель не профессия, не общественное положение, не работа. Быть воспитателем для меня – это значит жить.</a:t>
            </a:r>
            <a:br>
              <a:rPr lang="ru-RU" sz="1400" b="1">
                <a:solidFill>
                  <a:srgbClr val="352F2B"/>
                </a:solidFill>
                <a:latin typeface="Times New Roman" pitchFamily="18" charset="0"/>
                <a:cs typeface="Times New Roman" pitchFamily="18" charset="0"/>
              </a:rPr>
            </a:br>
            <a:r>
              <a:rPr lang="ru-RU" sz="1400" b="1">
                <a:solidFill>
                  <a:srgbClr val="352F2B"/>
                </a:solidFill>
                <a:latin typeface="Times New Roman" pitchFamily="18" charset="0"/>
                <a:cs typeface="Times New Roman" pitchFamily="18" charset="0"/>
              </a:rPr>
              <a:t>Каждое утро приходя на работу я вижу глаза своих детей. В одних – настороженность, в других – интерес, в третьих – надежда, в чьих-то — пока равнодушие. Какие они разные! У каждого своя идея, свой особый мир, который нельзя разрушить, которому надо помочь раскрыться.</a:t>
            </a:r>
            <a:br>
              <a:rPr lang="ru-RU" sz="1400" b="1">
                <a:solidFill>
                  <a:srgbClr val="352F2B"/>
                </a:solidFill>
                <a:latin typeface="Times New Roman" pitchFamily="18" charset="0"/>
                <a:cs typeface="Times New Roman" pitchFamily="18" charset="0"/>
              </a:rPr>
            </a:br>
            <a:r>
              <a:rPr lang="ru-RU" sz="1400" b="1">
                <a:solidFill>
                  <a:srgbClr val="352F2B"/>
                </a:solidFill>
                <a:latin typeface="Times New Roman" pitchFamily="18" charset="0"/>
                <a:cs typeface="Times New Roman" pitchFamily="18" charset="0"/>
              </a:rPr>
              <a:t>Я уверенна, что детей надо любить такими, какие они есть. Воспитывать в них чувства собственного достоинства и ответственности за себя и свои поступки. Хвалить, поощрять, одобрять, создавать положительную атмосферу вокруг него.</a:t>
            </a:r>
            <a:br>
              <a:rPr lang="ru-RU" sz="1400" b="1">
                <a:solidFill>
                  <a:srgbClr val="352F2B"/>
                </a:solidFill>
                <a:latin typeface="Times New Roman" pitchFamily="18" charset="0"/>
                <a:cs typeface="Times New Roman" pitchFamily="18" charset="0"/>
              </a:rPr>
            </a:br>
            <a:r>
              <a:rPr lang="ru-RU" sz="1400" b="1">
                <a:solidFill>
                  <a:srgbClr val="352F2B"/>
                </a:solidFill>
                <a:latin typeface="Times New Roman" pitchFamily="18" charset="0"/>
                <a:cs typeface="Times New Roman" pitchFamily="18" charset="0"/>
              </a:rPr>
              <a:t>Всегда нужно верить в возможности каждого ребёнка, в то доброе, что в нём заложено. Я учу детей доброте, заботе о ближнем, уважению к другим людям.</a:t>
            </a:r>
            <a:br>
              <a:rPr lang="ru-RU" sz="1400" b="1">
                <a:solidFill>
                  <a:srgbClr val="352F2B"/>
                </a:solidFill>
                <a:latin typeface="Times New Roman" pitchFamily="18" charset="0"/>
                <a:cs typeface="Times New Roman" pitchFamily="18" charset="0"/>
              </a:rPr>
            </a:br>
            <a:r>
              <a:rPr lang="ru-RU" sz="1400" b="1">
                <a:solidFill>
                  <a:srgbClr val="352F2B"/>
                </a:solidFill>
                <a:latin typeface="Times New Roman" pitchFamily="18" charset="0"/>
                <a:cs typeface="Times New Roman" pitchFamily="18" charset="0"/>
              </a:rPr>
              <a:t>Ребенок, это самая главная ценность в моей деятельности и я как педагог несу ответственность за то, чтобы этот ребенок состоялся как личность, то есть не был сломан, унижен, чтобы он узнал, кто он, понял, каковы его возможности, что он умеет, чего хочет и        </a:t>
            </a:r>
          </a:p>
          <a:p>
            <a:r>
              <a:rPr lang="ru-RU" sz="1400" b="1">
                <a:solidFill>
                  <a:srgbClr val="352F2B"/>
                </a:solidFill>
                <a:latin typeface="Times New Roman" pitchFamily="18" charset="0"/>
                <a:cs typeface="Times New Roman" pitchFamily="18" charset="0"/>
              </a:rPr>
              <a:t>                         чего не хочет.</a:t>
            </a:r>
            <a:br>
              <a:rPr lang="ru-RU" sz="1400" b="1">
                <a:solidFill>
                  <a:srgbClr val="352F2B"/>
                </a:solidFill>
                <a:latin typeface="Times New Roman" pitchFamily="18" charset="0"/>
                <a:cs typeface="Times New Roman" pitchFamily="18" charset="0"/>
              </a:rPr>
            </a:br>
            <a:r>
              <a:rPr lang="ru-RU" sz="1400" b="1">
                <a:solidFill>
                  <a:srgbClr val="352F2B"/>
                </a:solidFill>
                <a:latin typeface="Times New Roman" pitchFamily="18" charset="0"/>
                <a:cs typeface="Times New Roman" pitchFamily="18" charset="0"/>
              </a:rPr>
              <a:t>! »</a:t>
            </a:r>
            <a:endParaRPr lang="ru-RU" sz="1400" b="1">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2" descr="C:\Users\Admin\Desktop\Новая папка\4b961c3a349caf60aa49742210a213c8.jpg"/>
          <p:cNvPicPr>
            <a:picLocks noChangeAspect="1" noChangeArrowheads="1"/>
          </p:cNvPicPr>
          <p:nvPr/>
        </p:nvPicPr>
        <p:blipFill>
          <a:blip r:embed="rId2"/>
          <a:srcRect/>
          <a:stretch>
            <a:fillRect/>
          </a:stretch>
        </p:blipFill>
        <p:spPr bwMode="auto">
          <a:xfrm>
            <a:off x="-4763" y="0"/>
            <a:ext cx="9153526" cy="6858000"/>
          </a:xfrm>
          <a:prstGeom prst="rect">
            <a:avLst/>
          </a:prstGeom>
          <a:noFill/>
          <a:ln w="9525">
            <a:noFill/>
            <a:miter lim="800000"/>
            <a:headEnd/>
            <a:tailEnd/>
          </a:ln>
        </p:spPr>
      </p:pic>
      <p:sp>
        <p:nvSpPr>
          <p:cNvPr id="16386" name="Прямоугольник 1"/>
          <p:cNvSpPr>
            <a:spLocks noChangeArrowheads="1"/>
          </p:cNvSpPr>
          <p:nvPr/>
        </p:nvSpPr>
        <p:spPr bwMode="auto">
          <a:xfrm>
            <a:off x="1000125" y="928688"/>
            <a:ext cx="7358063" cy="3540125"/>
          </a:xfrm>
          <a:prstGeom prst="rect">
            <a:avLst/>
          </a:prstGeom>
          <a:noFill/>
          <a:ln w="9525">
            <a:noFill/>
            <a:miter lim="800000"/>
            <a:headEnd/>
            <a:tailEnd/>
          </a:ln>
        </p:spPr>
        <p:txBody>
          <a:bodyPr>
            <a:spAutoFit/>
          </a:bodyPr>
          <a:lstStyle/>
          <a:p>
            <a:r>
              <a:rPr lang="ru-RU" sz="1400" b="1">
                <a:solidFill>
                  <a:srgbClr val="352F2B"/>
                </a:solidFill>
                <a:latin typeface="Times New Roman" pitchFamily="18" charset="0"/>
                <a:cs typeface="Times New Roman" pitchFamily="18" charset="0"/>
              </a:rPr>
              <a:t> Я согласна с тем, что есть «Педагоги» с большой буквы. Это не всегда обозначает высокий профессионализм, здесь огромную роль играют ещё и человеческие качества.</a:t>
            </a:r>
            <a:br>
              <a:rPr lang="ru-RU" sz="1400" b="1">
                <a:solidFill>
                  <a:srgbClr val="352F2B"/>
                </a:solidFill>
                <a:latin typeface="Times New Roman" pitchFamily="18" charset="0"/>
                <a:cs typeface="Times New Roman" pitchFamily="18" charset="0"/>
              </a:rPr>
            </a:br>
            <a:r>
              <a:rPr lang="ru-RU" sz="1400" b="1">
                <a:solidFill>
                  <a:srgbClr val="352F2B"/>
                </a:solidFill>
                <a:latin typeface="Times New Roman" pitchFamily="18" charset="0"/>
                <a:cs typeface="Times New Roman" pitchFamily="18" charset="0"/>
              </a:rPr>
              <a:t>Если за свой труд ждать благодарности, то работать в профессии не стоит. Ни кто никому ничего не должен, тем более дети.</a:t>
            </a:r>
            <a:br>
              <a:rPr lang="ru-RU" sz="1400" b="1">
                <a:solidFill>
                  <a:srgbClr val="352F2B"/>
                </a:solidFill>
                <a:latin typeface="Times New Roman" pitchFamily="18" charset="0"/>
                <a:cs typeface="Times New Roman" pitchFamily="18" charset="0"/>
              </a:rPr>
            </a:br>
            <a:r>
              <a:rPr lang="ru-RU" sz="1400" b="1">
                <a:solidFill>
                  <a:srgbClr val="352F2B"/>
                </a:solidFill>
                <a:latin typeface="Times New Roman" pitchFamily="18" charset="0"/>
                <a:cs typeface="Times New Roman" pitchFamily="18" charset="0"/>
              </a:rPr>
              <a:t>Высшая награда – любовь детей!</a:t>
            </a:r>
            <a:br>
              <a:rPr lang="ru-RU" sz="1400" b="1">
                <a:solidFill>
                  <a:srgbClr val="352F2B"/>
                </a:solidFill>
                <a:latin typeface="Times New Roman" pitchFamily="18" charset="0"/>
                <a:cs typeface="Times New Roman" pitchFamily="18" charset="0"/>
              </a:rPr>
            </a:br>
            <a:r>
              <a:rPr lang="ru-RU" sz="1400" b="1">
                <a:solidFill>
                  <a:srgbClr val="352F2B"/>
                </a:solidFill>
                <a:latin typeface="Times New Roman" pitchFamily="18" charset="0"/>
                <a:cs typeface="Times New Roman" pitchFamily="18" charset="0"/>
              </a:rPr>
              <a:t>Выбор моей профессии не случаен, так как я с детства мечтала стать воспитателем. Старалась быть похожей на свою первую воспитательницу. Она была для меня авторитетом во всем, добрая, внимательная, любящая.</a:t>
            </a:r>
            <a:br>
              <a:rPr lang="ru-RU" sz="1400" b="1">
                <a:solidFill>
                  <a:srgbClr val="352F2B"/>
                </a:solidFill>
                <a:latin typeface="Times New Roman" pitchFamily="18" charset="0"/>
                <a:cs typeface="Times New Roman" pitchFamily="18" charset="0"/>
              </a:rPr>
            </a:br>
            <a:endParaRPr lang="ru-RU" sz="1400" b="1">
              <a:solidFill>
                <a:srgbClr val="352F2B"/>
              </a:solidFill>
              <a:latin typeface="Times New Roman" pitchFamily="18" charset="0"/>
              <a:cs typeface="Times New Roman" pitchFamily="18" charset="0"/>
            </a:endParaRPr>
          </a:p>
          <a:p>
            <a:r>
              <a:rPr lang="ru-RU" sz="1400" b="1">
                <a:solidFill>
                  <a:srgbClr val="352F2B"/>
                </a:solidFill>
                <a:latin typeface="Times New Roman" pitchFamily="18" charset="0"/>
                <a:cs typeface="Times New Roman" pitchFamily="18" charset="0"/>
              </a:rPr>
              <a:t>                     «Каким быть должен воспитатель?</a:t>
            </a:r>
          </a:p>
          <a:p>
            <a:r>
              <a:rPr lang="ru-RU" sz="1400" b="1">
                <a:solidFill>
                  <a:srgbClr val="352F2B"/>
                </a:solidFill>
                <a:latin typeface="Times New Roman" pitchFamily="18" charset="0"/>
                <a:cs typeface="Times New Roman" pitchFamily="18" charset="0"/>
              </a:rPr>
              <a:t>                       Конечно, добрым должен быть!</a:t>
            </a:r>
            <a:br>
              <a:rPr lang="ru-RU" sz="1400" b="1">
                <a:solidFill>
                  <a:srgbClr val="352F2B"/>
                </a:solidFill>
                <a:latin typeface="Times New Roman" pitchFamily="18" charset="0"/>
                <a:cs typeface="Times New Roman" pitchFamily="18" charset="0"/>
              </a:rPr>
            </a:br>
            <a:r>
              <a:rPr lang="ru-RU" sz="1400" b="1">
                <a:solidFill>
                  <a:srgbClr val="352F2B"/>
                </a:solidFill>
                <a:latin typeface="Times New Roman" pitchFamily="18" charset="0"/>
                <a:cs typeface="Times New Roman" pitchFamily="18" charset="0"/>
              </a:rPr>
              <a:t>                       Любить детей, любить ученье, </a:t>
            </a:r>
          </a:p>
          <a:p>
            <a:r>
              <a:rPr lang="ru-RU" sz="1400" b="1">
                <a:solidFill>
                  <a:srgbClr val="352F2B"/>
                </a:solidFill>
                <a:latin typeface="Times New Roman" pitchFamily="18" charset="0"/>
                <a:cs typeface="Times New Roman" pitchFamily="18" charset="0"/>
              </a:rPr>
              <a:t>                       Свою профессию любить!</a:t>
            </a:r>
            <a:br>
              <a:rPr lang="ru-RU" sz="1400" b="1">
                <a:solidFill>
                  <a:srgbClr val="352F2B"/>
                </a:solidFill>
                <a:latin typeface="Times New Roman" pitchFamily="18" charset="0"/>
                <a:cs typeface="Times New Roman" pitchFamily="18" charset="0"/>
              </a:rPr>
            </a:br>
            <a:r>
              <a:rPr lang="ru-RU" sz="1400" b="1">
                <a:solidFill>
                  <a:srgbClr val="352F2B"/>
                </a:solidFill>
                <a:latin typeface="Times New Roman" pitchFamily="18" charset="0"/>
                <a:cs typeface="Times New Roman" pitchFamily="18" charset="0"/>
              </a:rPr>
              <a:t>                       Каким быть должен воспитатель? </a:t>
            </a:r>
          </a:p>
          <a:p>
            <a:r>
              <a:rPr lang="ru-RU" sz="1400" b="1">
                <a:solidFill>
                  <a:srgbClr val="352F2B"/>
                </a:solidFill>
                <a:latin typeface="Times New Roman" pitchFamily="18" charset="0"/>
                <a:cs typeface="Times New Roman" pitchFamily="18" charset="0"/>
              </a:rPr>
              <a:t>                       Конечно, щедрым должен быть!</a:t>
            </a:r>
            <a:br>
              <a:rPr lang="ru-RU" sz="1400" b="1">
                <a:solidFill>
                  <a:srgbClr val="352F2B"/>
                </a:solidFill>
                <a:latin typeface="Times New Roman" pitchFamily="18" charset="0"/>
                <a:cs typeface="Times New Roman" pitchFamily="18" charset="0"/>
              </a:rPr>
            </a:br>
            <a:r>
              <a:rPr lang="ru-RU" sz="1400" b="1">
                <a:solidFill>
                  <a:srgbClr val="352F2B"/>
                </a:solidFill>
                <a:latin typeface="Times New Roman" pitchFamily="18" charset="0"/>
                <a:cs typeface="Times New Roman" pitchFamily="18" charset="0"/>
              </a:rPr>
              <a:t>                       Всего себя без сожаленья он должен детям подарить! »</a:t>
            </a:r>
            <a:endParaRPr lang="ru-RU" sz="1400">
              <a:latin typeface="Calibri" pitchFamily="34" charset="0"/>
            </a:endParaRPr>
          </a:p>
        </p:txBody>
      </p:sp>
      <p:pic>
        <p:nvPicPr>
          <p:cNvPr id="16387" name="Picture 2" descr="об"/>
          <p:cNvPicPr>
            <a:picLocks noChangeAspect="1" noChangeArrowheads="1"/>
          </p:cNvPicPr>
          <p:nvPr/>
        </p:nvPicPr>
        <p:blipFill>
          <a:blip r:embed="rId3"/>
          <a:srcRect/>
          <a:stretch>
            <a:fillRect/>
          </a:stretch>
        </p:blipFill>
        <p:spPr bwMode="auto">
          <a:xfrm>
            <a:off x="3429000" y="4429125"/>
            <a:ext cx="3587750" cy="2428875"/>
          </a:xfrm>
          <a:prstGeom prst="rect">
            <a:avLst/>
          </a:prstGeom>
          <a:noFill/>
          <a:ln w="9525">
            <a:noFill/>
            <a:miter lim="800000"/>
            <a:headEnd/>
            <a:tailEnd/>
          </a:ln>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бычная">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Обычная">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Обычная">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Override1.xml><?xml version="1.0" encoding="utf-8"?>
<a:themeOverride xmlns:a="http://schemas.openxmlformats.org/drawingml/2006/main">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docProps/app.xml><?xml version="1.0" encoding="utf-8"?>
<Properties xmlns="http://schemas.openxmlformats.org/officeDocument/2006/extended-properties" xmlns:vt="http://schemas.openxmlformats.org/officeDocument/2006/docPropsVTypes">
  <Template>Flow</Template>
  <TotalTime>2557</TotalTime>
  <Words>619</Words>
  <Application>Microsoft Office PowerPoint</Application>
  <PresentationFormat>Экран (4:3)</PresentationFormat>
  <Paragraphs>23</Paragraphs>
  <Slides>4</Slides>
  <Notes>0</Notes>
  <HiddenSlides>0</HiddenSlides>
  <MMClips>0</MMClips>
  <ScaleCrop>false</ScaleCrop>
  <HeadingPairs>
    <vt:vector size="6" baseType="variant">
      <vt:variant>
        <vt:lpstr>Использованные шрифты</vt:lpstr>
      </vt:variant>
      <vt:variant>
        <vt:i4>6</vt:i4>
      </vt:variant>
      <vt:variant>
        <vt:lpstr>Шаблон оформления</vt:lpstr>
      </vt:variant>
      <vt:variant>
        <vt:i4>8</vt:i4>
      </vt:variant>
      <vt:variant>
        <vt:lpstr>Заголовки слайдов</vt:lpstr>
      </vt:variant>
      <vt:variant>
        <vt:i4>4</vt:i4>
      </vt:variant>
    </vt:vector>
  </HeadingPairs>
  <TitlesOfParts>
    <vt:vector size="18" baseType="lpstr">
      <vt:lpstr>Calibri</vt:lpstr>
      <vt:lpstr>Arial</vt:lpstr>
      <vt:lpstr>Wingdings</vt:lpstr>
      <vt:lpstr>Wingdings 2</vt:lpstr>
      <vt:lpstr>Tw Cen MT</vt:lpstr>
      <vt:lpstr>Times New Roman</vt:lpstr>
      <vt:lpstr>Обычная</vt:lpstr>
      <vt:lpstr>Обычная</vt:lpstr>
      <vt:lpstr>Обычная</vt:lpstr>
      <vt:lpstr>Обычная</vt:lpstr>
      <vt:lpstr>Обычная</vt:lpstr>
      <vt:lpstr>Обычная</vt:lpstr>
      <vt:lpstr>Обычная</vt:lpstr>
      <vt:lpstr>Обычная</vt:lpstr>
      <vt:lpstr>МОЁ ЭССЕ</vt:lpstr>
      <vt:lpstr>Слайд 2</vt:lpstr>
      <vt:lpstr>Слайд 3</vt:lpstr>
      <vt:lpstr>Слайд 4</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Admin</dc:creator>
  <cp:lastModifiedBy>North</cp:lastModifiedBy>
  <cp:revision>25</cp:revision>
  <dcterms:created xsi:type="dcterms:W3CDTF">2019-02-28T19:22:45Z</dcterms:created>
  <dcterms:modified xsi:type="dcterms:W3CDTF">2020-03-04T06:13:51Z</dcterms:modified>
</cp:coreProperties>
</file>