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91" d="100"/>
          <a:sy n="91" d="100"/>
        </p:scale>
        <p:origin x="-136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4" name="Прямоугольник 6"/>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9"/>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10"/>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lang="ru-RU" smtClean="0"/>
              <a:t>Образец заголовка</a:t>
            </a:r>
            <a:endParaRPr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7" name="Дата 27"/>
          <p:cNvSpPr>
            <a:spLocks noGrp="1"/>
          </p:cNvSpPr>
          <p:nvPr>
            <p:ph type="dt" sz="half" idx="10"/>
          </p:nvPr>
        </p:nvSpPr>
        <p:spPr>
          <a:xfrm>
            <a:off x="76200" y="6069013"/>
            <a:ext cx="2057400" cy="685800"/>
          </a:xfrm>
        </p:spPr>
        <p:txBody>
          <a:bodyPr>
            <a:noAutofit/>
          </a:bodyPr>
          <a:lstStyle>
            <a:lvl1pPr algn="ctr">
              <a:defRPr sz="2000" smtClean="0">
                <a:solidFill>
                  <a:srgbClr val="FFFFFF"/>
                </a:solidFill>
              </a:defRPr>
            </a:lvl1pPr>
          </a:lstStyle>
          <a:p>
            <a:pPr>
              <a:defRPr/>
            </a:pPr>
            <a:fld id="{7757A547-F2AB-40AD-9D4C-10354062ACE8}" type="datetimeFigureOut">
              <a:rPr lang="ru-RU"/>
              <a:pPr>
                <a:defRPr/>
              </a:pPr>
              <a:t>04.03.2020</a:t>
            </a:fld>
            <a:endParaRPr lang="ru-RU"/>
          </a:p>
        </p:txBody>
      </p:sp>
      <p:sp>
        <p:nvSpPr>
          <p:cNvPr id="10" name="Нижний колонтитул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ru-RU"/>
          </a:p>
        </p:txBody>
      </p:sp>
      <p:sp>
        <p:nvSpPr>
          <p:cNvPr id="11" name="Номер слайда 28"/>
          <p:cNvSpPr>
            <a:spLocks noGrp="1"/>
          </p:cNvSpPr>
          <p:nvPr>
            <p:ph type="sldNum" sz="quarter" idx="12"/>
          </p:nvPr>
        </p:nvSpPr>
        <p:spPr>
          <a:xfrm>
            <a:off x="8001000" y="228600"/>
            <a:ext cx="838200" cy="381000"/>
          </a:xfrm>
        </p:spPr>
        <p:txBody>
          <a:bodyPr/>
          <a:lstStyle>
            <a:lvl1pPr>
              <a:defRPr smtClean="0">
                <a:solidFill>
                  <a:schemeClr val="tx2"/>
                </a:solidFill>
              </a:defRPr>
            </a:lvl1pPr>
          </a:lstStyle>
          <a:p>
            <a:pPr>
              <a:defRPr/>
            </a:pPr>
            <a:fld id="{5149D245-CAF1-4A1F-B8C5-F5FB2619C727}"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BA6499C1-AF80-4E4A-B852-B9CDF5FC7A65}" type="datetimeFigureOut">
              <a:rPr lang="ru-RU"/>
              <a:pPr>
                <a:defRPr/>
              </a:pPr>
              <a:t>04.03.2020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86D2FD31-47DB-4D9E-8F7C-71B92F436091}"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4" name="Прямоугольник 6"/>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Вертикальный заголовок 1"/>
          <p:cNvSpPr>
            <a:spLocks noGrp="1"/>
          </p:cNvSpPr>
          <p:nvPr>
            <p:ph type="title" orient="vert"/>
          </p:nvPr>
        </p:nvSpPr>
        <p:spPr>
          <a:xfrm>
            <a:off x="6553200" y="609601"/>
            <a:ext cx="2057400" cy="5516563"/>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609601"/>
            <a:ext cx="5562600" cy="551656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3"/>
          <p:cNvSpPr>
            <a:spLocks noGrp="1"/>
          </p:cNvSpPr>
          <p:nvPr>
            <p:ph type="dt" sz="half" idx="10"/>
          </p:nvPr>
        </p:nvSpPr>
        <p:spPr>
          <a:xfrm>
            <a:off x="6553200" y="6248400"/>
            <a:ext cx="2209800" cy="365125"/>
          </a:xfrm>
        </p:spPr>
        <p:txBody>
          <a:bodyPr/>
          <a:lstStyle>
            <a:lvl1pPr>
              <a:defRPr/>
            </a:lvl1pPr>
          </a:lstStyle>
          <a:p>
            <a:pPr>
              <a:defRPr/>
            </a:pPr>
            <a:fld id="{4B7C9EDE-C161-480C-916F-ED34C063E067}" type="datetimeFigureOut">
              <a:rPr lang="ru-RU"/>
              <a:pPr>
                <a:defRPr/>
              </a:pPr>
              <a:t>04.03.2020</a:t>
            </a:fld>
            <a:endParaRPr lang="ru-RU"/>
          </a:p>
        </p:txBody>
      </p:sp>
      <p:sp>
        <p:nvSpPr>
          <p:cNvPr id="8" name="Нижний колонтитул 4"/>
          <p:cNvSpPr>
            <a:spLocks noGrp="1"/>
          </p:cNvSpPr>
          <p:nvPr>
            <p:ph type="ftr" sz="quarter" idx="11"/>
          </p:nvPr>
        </p:nvSpPr>
        <p:spPr>
          <a:xfrm>
            <a:off x="457200" y="6248400"/>
            <a:ext cx="5573713" cy="365125"/>
          </a:xfrm>
        </p:spPr>
        <p:txBody>
          <a:bodyPr/>
          <a:lstStyle>
            <a:lvl1pPr>
              <a:defRPr/>
            </a:lvl1pPr>
          </a:lstStyle>
          <a:p>
            <a:pPr>
              <a:defRPr/>
            </a:pPr>
            <a:endParaRPr lang="ru-RU"/>
          </a:p>
        </p:txBody>
      </p:sp>
      <p:sp>
        <p:nvSpPr>
          <p:cNvPr id="9" name="Номер слайда 5"/>
          <p:cNvSpPr>
            <a:spLocks noGrp="1"/>
          </p:cNvSpPr>
          <p:nvPr>
            <p:ph type="sldNum" sz="quarter" idx="12"/>
          </p:nvPr>
        </p:nvSpPr>
        <p:spPr>
          <a:xfrm rot="5400000">
            <a:off x="5989638" y="144462"/>
            <a:ext cx="533400" cy="244475"/>
          </a:xfrm>
        </p:spPr>
        <p:txBody>
          <a:bodyPr/>
          <a:lstStyle>
            <a:lvl1pPr>
              <a:defRPr/>
            </a:lvl1pPr>
          </a:lstStyle>
          <a:p>
            <a:pPr>
              <a:defRPr/>
            </a:pPr>
            <a:fld id="{AD674721-5FD9-4132-B5B7-DDEF0E99E003}" type="slidenum">
              <a:rPr lang="ru-RU"/>
              <a:pPr>
                <a:defRPr/>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lang="ru-RU" smtClean="0"/>
              <a:t>Образец заголовка</a:t>
            </a:r>
            <a:endParaRPr lang="en-US"/>
          </a:p>
        </p:txBody>
      </p:sp>
      <p:sp>
        <p:nvSpPr>
          <p:cNvPr id="8" name="Содержимое 7"/>
          <p:cNvSpPr>
            <a:spLocks noGrp="1"/>
          </p:cNvSpPr>
          <p:nvPr>
            <p:ph sz="quarter" idx="1"/>
          </p:nvPr>
        </p:nvSpPr>
        <p:spPr>
          <a:xfrm>
            <a:off x="612648" y="1600200"/>
            <a:ext cx="8153400" cy="4495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755C4577-4ECA-4E4A-837A-74E6C42FFE77}" type="datetimeFigureOut">
              <a:rPr lang="ru-RU"/>
              <a:pPr>
                <a:defRPr/>
              </a:pPr>
              <a:t>04.03.2020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2A82C3B1-8B0F-4D2A-B6F4-39FA8ECE8172}"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4"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Текст 2"/>
          <p:cNvSpPr>
            <a:spLocks noGrp="1"/>
          </p:cNvSpPr>
          <p:nvPr>
            <p:ph type="body" idx="1"/>
          </p:nvPr>
        </p:nvSpPr>
        <p:spPr>
          <a:xfrm>
            <a:off x="1371601" y="2743201"/>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ru-RU" smtClean="0"/>
              <a:t>Образец заголовка</a:t>
            </a:r>
            <a:endParaRPr lang="en-US"/>
          </a:p>
        </p:txBody>
      </p:sp>
      <p:sp>
        <p:nvSpPr>
          <p:cNvPr id="7" name="Дата 11"/>
          <p:cNvSpPr>
            <a:spLocks noGrp="1"/>
          </p:cNvSpPr>
          <p:nvPr>
            <p:ph type="dt" sz="half" idx="10"/>
          </p:nvPr>
        </p:nvSpPr>
        <p:spPr/>
        <p:txBody>
          <a:bodyPr/>
          <a:lstStyle>
            <a:lvl1pPr>
              <a:defRPr/>
            </a:lvl1pPr>
          </a:lstStyle>
          <a:p>
            <a:pPr>
              <a:defRPr/>
            </a:pPr>
            <a:fld id="{A4180417-161F-4AE8-B672-B99794F92DE1}" type="datetimeFigureOut">
              <a:rPr lang="ru-RU"/>
              <a:pPr>
                <a:defRPr/>
              </a:pPr>
              <a:t>04.03.2020</a:t>
            </a:fld>
            <a:endParaRPr lang="ru-RU"/>
          </a:p>
        </p:txBody>
      </p:sp>
      <p:sp>
        <p:nvSpPr>
          <p:cNvPr id="8" name="Номер слайда 12"/>
          <p:cNvSpPr>
            <a:spLocks noGrp="1"/>
          </p:cNvSpPr>
          <p:nvPr>
            <p:ph type="sldNum" sz="quarter" idx="11"/>
          </p:nvPr>
        </p:nvSpPr>
        <p:spPr>
          <a:xfrm>
            <a:off x="0" y="1752600"/>
            <a:ext cx="1295400" cy="701675"/>
          </a:xfrm>
        </p:spPr>
        <p:txBody>
          <a:bodyPr>
            <a:noAutofit/>
          </a:bodyPr>
          <a:lstStyle>
            <a:lvl1pPr>
              <a:defRPr sz="2400" smtClean="0">
                <a:solidFill>
                  <a:srgbClr val="FFFFFF"/>
                </a:solidFill>
              </a:defRPr>
            </a:lvl1pPr>
          </a:lstStyle>
          <a:p>
            <a:pPr>
              <a:defRPr/>
            </a:pPr>
            <a:fld id="{C9C6CDD7-E1C6-43C5-8DAD-F39B31F9C50A}" type="slidenum">
              <a:rPr lang="ru-RU"/>
              <a:pPr>
                <a:defRPr/>
              </a:pPr>
              <a:t>‹#›</a:t>
            </a:fld>
            <a:endParaRPr lang="ru-RU"/>
          </a:p>
        </p:txBody>
      </p:sp>
      <p:sp>
        <p:nvSpPr>
          <p:cNvPr id="9" name="Нижний колонтитул 13"/>
          <p:cNvSpPr>
            <a:spLocks noGrp="1"/>
          </p:cNvSpPr>
          <p:nvPr>
            <p:ph type="ftr" sz="quarter" idx="12"/>
          </p:nvPr>
        </p:nvSpPr>
        <p:spPr/>
        <p:txBody>
          <a:bodyPr/>
          <a:lstStyle>
            <a:lvl1pPr>
              <a:defRPr/>
            </a:lvl1pPr>
          </a:lstStyle>
          <a:p>
            <a:pPr>
              <a:defRPr/>
            </a:pPr>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9" name="Содержимое 8"/>
          <p:cNvSpPr>
            <a:spLocks noGrp="1"/>
          </p:cNvSpPr>
          <p:nvPr>
            <p:ph sz="quarter" idx="1"/>
          </p:nvPr>
        </p:nvSpPr>
        <p:spPr>
          <a:xfrm>
            <a:off x="609600" y="1589567"/>
            <a:ext cx="38862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Содержимое 10"/>
          <p:cNvSpPr>
            <a:spLocks noGrp="1"/>
          </p:cNvSpPr>
          <p:nvPr>
            <p:ph sz="quarter" idx="2"/>
          </p:nvPr>
        </p:nvSpPr>
        <p:spPr>
          <a:xfrm>
            <a:off x="4844901" y="1589567"/>
            <a:ext cx="38862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7"/>
          <p:cNvSpPr>
            <a:spLocks noGrp="1"/>
          </p:cNvSpPr>
          <p:nvPr>
            <p:ph type="dt" sz="half" idx="10"/>
          </p:nvPr>
        </p:nvSpPr>
        <p:spPr/>
        <p:txBody>
          <a:bodyPr rtlCol="0"/>
          <a:lstStyle>
            <a:lvl1pPr>
              <a:defRPr/>
            </a:lvl1pPr>
          </a:lstStyle>
          <a:p>
            <a:pPr>
              <a:defRPr/>
            </a:pPr>
            <a:fld id="{531D8431-D3E6-49B5-8088-783B1820D3BD}" type="datetimeFigureOut">
              <a:rPr lang="ru-RU"/>
              <a:pPr>
                <a:defRPr/>
              </a:pPr>
              <a:t>04.03.2020</a:t>
            </a:fld>
            <a:endParaRPr lang="ru-RU"/>
          </a:p>
        </p:txBody>
      </p:sp>
      <p:sp>
        <p:nvSpPr>
          <p:cNvPr id="6" name="Номер слайда 9"/>
          <p:cNvSpPr>
            <a:spLocks noGrp="1"/>
          </p:cNvSpPr>
          <p:nvPr>
            <p:ph type="sldNum" sz="quarter" idx="11"/>
          </p:nvPr>
        </p:nvSpPr>
        <p:spPr/>
        <p:txBody>
          <a:bodyPr rtlCol="0"/>
          <a:lstStyle>
            <a:lvl1pPr>
              <a:defRPr/>
            </a:lvl1pPr>
          </a:lstStyle>
          <a:p>
            <a:pPr>
              <a:defRPr/>
            </a:pPr>
            <a:fld id="{4819DB2B-8F0B-4B5A-BDD8-F06C605CCDA4}" type="slidenum">
              <a:rPr lang="ru-RU"/>
              <a:pPr>
                <a:defRPr/>
              </a:pPr>
              <a:t>‹#›</a:t>
            </a:fld>
            <a:endParaRPr lang="ru-RU"/>
          </a:p>
        </p:txBody>
      </p:sp>
      <p:sp>
        <p:nvSpPr>
          <p:cNvPr id="7" name="Нижний колонтитул 11"/>
          <p:cNvSpPr>
            <a:spLocks noGrp="1"/>
          </p:cNvSpPr>
          <p:nvPr>
            <p:ph type="ftr" sz="quarter" idx="12"/>
          </p:nvPr>
        </p:nvSpPr>
        <p:spPr/>
        <p:txBody>
          <a:bodyPr rtlCol="0"/>
          <a:lstStyle>
            <a:lvl1pPr>
              <a:defRPr/>
            </a:lvl1pPr>
          </a:lstStyle>
          <a:p>
            <a:pPr>
              <a:defRPr/>
            </a:pPr>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1"/>
            <a:ext cx="8153400" cy="869950"/>
          </a:xfrm>
        </p:spPr>
        <p:txBody>
          <a:bodyPr/>
          <a:lstStyle>
            <a:lvl1pPr>
              <a:defRPr/>
            </a:lvl1pPr>
          </a:lstStyle>
          <a:p>
            <a:r>
              <a:rPr lang="ru-RU" smtClean="0"/>
              <a:t>Образец заголовка</a:t>
            </a:r>
            <a:endParaRPr lang="en-US"/>
          </a:p>
        </p:txBody>
      </p:sp>
      <p:sp>
        <p:nvSpPr>
          <p:cNvPr id="11" name="Содержимое 10"/>
          <p:cNvSpPr>
            <a:spLocks noGrp="1"/>
          </p:cNvSpPr>
          <p:nvPr>
            <p:ph sz="quarter" idx="2"/>
          </p:nvPr>
        </p:nvSpPr>
        <p:spPr>
          <a:xfrm>
            <a:off x="609600" y="2438400"/>
            <a:ext cx="3886200" cy="35814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quarter" idx="4"/>
          </p:nvPr>
        </p:nvSpPr>
        <p:spPr>
          <a:xfrm>
            <a:off x="4800600" y="2438400"/>
            <a:ext cx="3886200" cy="35814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ru-RU" smtClean="0"/>
              <a:t>Образец текста</a:t>
            </a:r>
          </a:p>
        </p:txBody>
      </p:sp>
      <p:sp>
        <p:nvSpPr>
          <p:cNvPr id="7" name="Дата 9"/>
          <p:cNvSpPr>
            <a:spLocks noGrp="1"/>
          </p:cNvSpPr>
          <p:nvPr>
            <p:ph type="dt" sz="half" idx="10"/>
          </p:nvPr>
        </p:nvSpPr>
        <p:spPr/>
        <p:txBody>
          <a:bodyPr rtlCol="0"/>
          <a:lstStyle>
            <a:lvl1pPr>
              <a:defRPr/>
            </a:lvl1pPr>
          </a:lstStyle>
          <a:p>
            <a:pPr>
              <a:defRPr/>
            </a:pPr>
            <a:fld id="{1FB2E31B-E2AB-4F21-84AC-0BE3110D747C}" type="datetimeFigureOut">
              <a:rPr lang="ru-RU"/>
              <a:pPr>
                <a:defRPr/>
              </a:pPr>
              <a:t>04.03.2020</a:t>
            </a:fld>
            <a:endParaRPr lang="ru-RU"/>
          </a:p>
        </p:txBody>
      </p:sp>
      <p:sp>
        <p:nvSpPr>
          <p:cNvPr id="8" name="Номер слайда 11"/>
          <p:cNvSpPr>
            <a:spLocks noGrp="1"/>
          </p:cNvSpPr>
          <p:nvPr>
            <p:ph type="sldNum" sz="quarter" idx="11"/>
          </p:nvPr>
        </p:nvSpPr>
        <p:spPr/>
        <p:txBody>
          <a:bodyPr rtlCol="0"/>
          <a:lstStyle>
            <a:lvl1pPr>
              <a:defRPr/>
            </a:lvl1pPr>
          </a:lstStyle>
          <a:p>
            <a:pPr>
              <a:defRPr/>
            </a:pPr>
            <a:fld id="{58B21D8C-50B8-473D-8314-40D15F2B4D8D}" type="slidenum">
              <a:rPr lang="ru-RU"/>
              <a:pPr>
                <a:defRPr/>
              </a:pPr>
              <a:t>‹#›</a:t>
            </a:fld>
            <a:endParaRPr lang="ru-RU"/>
          </a:p>
        </p:txBody>
      </p:sp>
      <p:sp>
        <p:nvSpPr>
          <p:cNvPr id="9" name="Нижний колонтитул 13"/>
          <p:cNvSpPr>
            <a:spLocks noGrp="1"/>
          </p:cNvSpPr>
          <p:nvPr>
            <p:ph type="ftr" sz="quarter" idx="12"/>
          </p:nvPr>
        </p:nvSpPr>
        <p:spPr/>
        <p:txBody>
          <a:bodyPr rtlCol="0"/>
          <a:lstStyle>
            <a:lvl1pPr>
              <a:defRPr/>
            </a:lvl1pPr>
          </a:lstStyle>
          <a:p>
            <a:pPr>
              <a:defRPr/>
            </a:pPr>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13"/>
          <p:cNvSpPr>
            <a:spLocks noGrp="1"/>
          </p:cNvSpPr>
          <p:nvPr>
            <p:ph type="dt" sz="half" idx="10"/>
          </p:nvPr>
        </p:nvSpPr>
        <p:spPr/>
        <p:txBody>
          <a:bodyPr/>
          <a:lstStyle>
            <a:lvl1pPr>
              <a:defRPr/>
            </a:lvl1pPr>
          </a:lstStyle>
          <a:p>
            <a:pPr>
              <a:defRPr/>
            </a:pPr>
            <a:fld id="{057A4437-8BDE-48BA-9E95-B0B04C6D1FF4}" type="datetimeFigureOut">
              <a:rPr lang="ru-RU"/>
              <a:pPr>
                <a:defRPr/>
              </a:pPr>
              <a:t>04.03.2020</a:t>
            </a:fld>
            <a:endParaRPr lang="ru-RU"/>
          </a:p>
        </p:txBody>
      </p:sp>
      <p:sp>
        <p:nvSpPr>
          <p:cNvPr id="4" name="Нижний колонтитул 2"/>
          <p:cNvSpPr>
            <a:spLocks noGrp="1"/>
          </p:cNvSpPr>
          <p:nvPr>
            <p:ph type="ftr" sz="quarter" idx="11"/>
          </p:nvPr>
        </p:nvSpPr>
        <p:spPr/>
        <p:txBody>
          <a:bodyPr/>
          <a:lstStyle>
            <a:lvl1pPr>
              <a:defRPr/>
            </a:lvl1pPr>
          </a:lstStyle>
          <a:p>
            <a:pPr>
              <a:defRPr/>
            </a:pPr>
            <a:endParaRPr lang="ru-RU"/>
          </a:p>
        </p:txBody>
      </p:sp>
      <p:sp>
        <p:nvSpPr>
          <p:cNvPr id="5" name="Номер слайда 22"/>
          <p:cNvSpPr>
            <a:spLocks noGrp="1"/>
          </p:cNvSpPr>
          <p:nvPr>
            <p:ph type="sldNum" sz="quarter" idx="12"/>
          </p:nvPr>
        </p:nvSpPr>
        <p:spPr/>
        <p:txBody>
          <a:bodyPr/>
          <a:lstStyle>
            <a:lvl1pPr>
              <a:defRPr/>
            </a:lvl1pPr>
          </a:lstStyle>
          <a:p>
            <a:pPr>
              <a:defRPr/>
            </a:pPr>
            <a:fld id="{6DA856E5-1A3C-4ACB-BD6F-5C54F2A6CEAB}"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pPr>
              <a:defRPr/>
            </a:pPr>
            <a:fld id="{192B8EBF-8559-42ED-98BA-BAA6B0127A5B}" type="datetimeFigureOut">
              <a:rPr lang="ru-RU"/>
              <a:pPr>
                <a:defRPr/>
              </a:pPr>
              <a:t>04.03.2020</a:t>
            </a:fld>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3"/>
          <p:cNvSpPr>
            <a:spLocks noGrp="1"/>
          </p:cNvSpPr>
          <p:nvPr>
            <p:ph type="sldNum" sz="quarter" idx="12"/>
          </p:nvPr>
        </p:nvSpPr>
        <p:spPr>
          <a:xfrm>
            <a:off x="0" y="6248400"/>
            <a:ext cx="533400" cy="381000"/>
          </a:xfrm>
        </p:spPr>
        <p:txBody>
          <a:bodyPr/>
          <a:lstStyle>
            <a:lvl1pPr>
              <a:defRPr smtClean="0">
                <a:solidFill>
                  <a:schemeClr val="tx2"/>
                </a:solidFill>
              </a:defRPr>
            </a:lvl1pPr>
          </a:lstStyle>
          <a:p>
            <a:pPr>
              <a:defRPr/>
            </a:pPr>
            <a:fld id="{3527F952-B2AC-412E-A8D9-ED83BA64B903}"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1"/>
            <a:ext cx="8077200" cy="869950"/>
          </a:xfrm>
        </p:spPr>
        <p:txBody>
          <a:bodyPr/>
          <a:lstStyle>
            <a:lvl1pPr algn="l">
              <a:buNone/>
              <a:defRPr sz="4400" b="0"/>
            </a:lvl1pPr>
          </a:lstStyle>
          <a:p>
            <a:r>
              <a:rPr lang="ru-RU" smtClean="0"/>
              <a:t>Образец заголовка</a:t>
            </a:r>
            <a:endParaRPr lang="en-US"/>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9" name="Содержимое 8"/>
          <p:cNvSpPr>
            <a:spLocks noGrp="1"/>
          </p:cNvSpPr>
          <p:nvPr>
            <p:ph sz="quarter" idx="1"/>
          </p:nvPr>
        </p:nvSpPr>
        <p:spPr>
          <a:xfrm>
            <a:off x="2362200" y="1752600"/>
            <a:ext cx="6400800" cy="4419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3D78C384-1E52-479B-8BDE-1B41199FE470}" type="datetimeFigureOut">
              <a:rPr lang="ru-RU"/>
              <a:pPr>
                <a:defRPr/>
              </a:pPr>
              <a:t>04.03.2020</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9BA643F1-1F7A-41C7-8204-611CD001EB3E}"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5" name="Прямоугольник 7"/>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8"/>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9"/>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Прямоугольник 10"/>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ru-RU" smtClean="0"/>
              <a:t>Образец текста</a:t>
            </a:r>
          </a:p>
        </p:txBody>
      </p:sp>
      <p:sp>
        <p:nvSpPr>
          <p:cNvPr id="2" name="Заголовок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ru-RU" smtClean="0"/>
              <a:t>Образец заголовка</a:t>
            </a:r>
            <a:endParaRPr lang="en-US"/>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ru-RU" noProof="0" smtClean="0"/>
              <a:t>Вставка рисунка</a:t>
            </a:r>
            <a:endParaRPr lang="en-US" noProof="0" dirty="0"/>
          </a:p>
        </p:txBody>
      </p:sp>
      <p:sp>
        <p:nvSpPr>
          <p:cNvPr id="9" name="Дата 11"/>
          <p:cNvSpPr>
            <a:spLocks noGrp="1"/>
          </p:cNvSpPr>
          <p:nvPr>
            <p:ph type="dt" sz="half" idx="10"/>
          </p:nvPr>
        </p:nvSpPr>
        <p:spPr>
          <a:xfrm>
            <a:off x="6248400" y="6248400"/>
            <a:ext cx="2667000" cy="365125"/>
          </a:xfrm>
        </p:spPr>
        <p:txBody>
          <a:bodyPr rtlCol="0"/>
          <a:lstStyle>
            <a:lvl1pPr>
              <a:defRPr/>
            </a:lvl1pPr>
          </a:lstStyle>
          <a:p>
            <a:pPr>
              <a:defRPr/>
            </a:pPr>
            <a:fld id="{49984235-B810-4BA4-B41D-8ED6E3142E73}" type="datetimeFigureOut">
              <a:rPr lang="ru-RU"/>
              <a:pPr>
                <a:defRPr/>
              </a:pPr>
              <a:t>04.03.2020</a:t>
            </a:fld>
            <a:endParaRPr lang="ru-RU"/>
          </a:p>
        </p:txBody>
      </p:sp>
      <p:sp>
        <p:nvSpPr>
          <p:cNvPr id="10" name="Номер слайда 12"/>
          <p:cNvSpPr>
            <a:spLocks noGrp="1"/>
          </p:cNvSpPr>
          <p:nvPr>
            <p:ph type="sldNum" sz="quarter" idx="11"/>
          </p:nvPr>
        </p:nvSpPr>
        <p:spPr>
          <a:xfrm>
            <a:off x="0" y="4667250"/>
            <a:ext cx="1447800" cy="663575"/>
          </a:xfrm>
        </p:spPr>
        <p:txBody>
          <a:bodyPr rtlCol="0"/>
          <a:lstStyle>
            <a:lvl1pPr>
              <a:defRPr sz="2800" smtClean="0"/>
            </a:lvl1pPr>
          </a:lstStyle>
          <a:p>
            <a:pPr>
              <a:defRPr/>
            </a:pPr>
            <a:fld id="{4728311A-3CC2-4609-84AC-D181E4C4F4DA}" type="slidenum">
              <a:rPr lang="ru-RU"/>
              <a:pPr>
                <a:defRPr/>
              </a:pPr>
              <a:t>‹#›</a:t>
            </a:fld>
            <a:endParaRPr lang="ru-RU"/>
          </a:p>
        </p:txBody>
      </p:sp>
      <p:sp>
        <p:nvSpPr>
          <p:cNvPr id="11" name="Нижний колонтитул 13"/>
          <p:cNvSpPr>
            <a:spLocks noGrp="1"/>
          </p:cNvSpPr>
          <p:nvPr>
            <p:ph type="ftr" sz="quarter" idx="12"/>
          </p:nvPr>
        </p:nvSpPr>
        <p:spPr>
          <a:xfrm>
            <a:off x="1600200" y="6248400"/>
            <a:ext cx="4572000" cy="365125"/>
          </a:xfrm>
        </p:spPr>
        <p:txBody>
          <a:bodyPr rtlCol="0"/>
          <a:lstStyle>
            <a:lvl1pPr>
              <a:defRPr/>
            </a:lvl1pPr>
          </a:lstStyle>
          <a:p>
            <a:pPr>
              <a:defRPr/>
            </a:pPr>
            <a:endParaRPr lang="ru-RU"/>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
        <p:nvSpPr>
          <p:cNvPr id="1027" name="Текст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smtClean="0">
                <a:solidFill>
                  <a:schemeClr val="tx2"/>
                </a:solidFill>
                <a:latin typeface="+mn-lt"/>
                <a:cs typeface="+mn-cs"/>
              </a:defRPr>
            </a:lvl1pPr>
          </a:lstStyle>
          <a:p>
            <a:pPr>
              <a:defRPr/>
            </a:pPr>
            <a:fld id="{ECDFC300-3A8F-4C8E-9ADF-48830190C98C}" type="datetimeFigureOut">
              <a:rPr lang="ru-RU"/>
              <a:pPr>
                <a:defRPr/>
              </a:pPr>
              <a:t>04.03.2020</a:t>
            </a:fld>
            <a:endParaRPr lang="ru-RU"/>
          </a:p>
        </p:txBody>
      </p:sp>
      <p:sp>
        <p:nvSpPr>
          <p:cNvPr id="3" name="Нижний колонтитул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ru-RU"/>
          </a:p>
        </p:txBody>
      </p:sp>
      <p:sp>
        <p:nvSpPr>
          <p:cNvPr id="7" name="Прямоугольник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Прямоугольник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Прямоугольник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Номер слайда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smtClean="0">
                <a:solidFill>
                  <a:srgbClr val="FFFFFF"/>
                </a:solidFill>
                <a:latin typeface="+mn-lt"/>
                <a:cs typeface="+mn-cs"/>
              </a:defRPr>
            </a:lvl1pPr>
          </a:lstStyle>
          <a:p>
            <a:pPr>
              <a:defRPr/>
            </a:pPr>
            <a:fld id="{DF694B9B-082A-4BD3-B69F-F89C800FD4F5}"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56" r:id="rId1"/>
    <p:sldLayoutId id="2147483755" r:id="rId2"/>
    <p:sldLayoutId id="2147483757" r:id="rId3"/>
    <p:sldLayoutId id="2147483758" r:id="rId4"/>
    <p:sldLayoutId id="2147483759" r:id="rId5"/>
    <p:sldLayoutId id="2147483754" r:id="rId6"/>
    <p:sldLayoutId id="2147483760" r:id="rId7"/>
    <p:sldLayoutId id="2147483753" r:id="rId8"/>
    <p:sldLayoutId id="2147483761" r:id="rId9"/>
    <p:sldLayoutId id="2147483752" r:id="rId10"/>
    <p:sldLayoutId id="2147483762" r:id="rId11"/>
  </p:sldLayoutIdLst>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Calibri" pitchFamily="34" charset="0"/>
        </a:defRPr>
      </a:lvl2pPr>
      <a:lvl3pPr algn="l" rtl="0" fontAlgn="base">
        <a:spcBef>
          <a:spcPct val="0"/>
        </a:spcBef>
        <a:spcAft>
          <a:spcPct val="0"/>
        </a:spcAft>
        <a:defRPr sz="4400">
          <a:solidFill>
            <a:schemeClr val="tx2"/>
          </a:solidFill>
          <a:latin typeface="Calibri" pitchFamily="34" charset="0"/>
        </a:defRPr>
      </a:lvl3pPr>
      <a:lvl4pPr algn="l" rtl="0" fontAlgn="base">
        <a:spcBef>
          <a:spcPct val="0"/>
        </a:spcBef>
        <a:spcAft>
          <a:spcPct val="0"/>
        </a:spcAft>
        <a:defRPr sz="4400">
          <a:solidFill>
            <a:schemeClr val="tx2"/>
          </a:solidFill>
          <a:latin typeface="Calibri" pitchFamily="34" charset="0"/>
        </a:defRPr>
      </a:lvl4pPr>
      <a:lvl5pPr algn="l" rtl="0" fontAlgn="base">
        <a:spcBef>
          <a:spcPct val="0"/>
        </a:spcBef>
        <a:spcAft>
          <a:spcPct val="0"/>
        </a:spcAft>
        <a:defRPr sz="4400">
          <a:solidFill>
            <a:schemeClr val="tx2"/>
          </a:solidFill>
          <a:latin typeface="Calibri" pitchFamily="34" charset="0"/>
        </a:defRPr>
      </a:lvl5pPr>
      <a:lvl6pPr marL="457200" algn="l" rtl="0" fontAlgn="base">
        <a:spcBef>
          <a:spcPct val="0"/>
        </a:spcBef>
        <a:spcAft>
          <a:spcPct val="0"/>
        </a:spcAft>
        <a:defRPr sz="4400">
          <a:solidFill>
            <a:schemeClr val="tx2"/>
          </a:solidFill>
          <a:latin typeface="Calibri" pitchFamily="34" charset="0"/>
        </a:defRPr>
      </a:lvl6pPr>
      <a:lvl7pPr marL="914400" algn="l" rtl="0" fontAlgn="base">
        <a:spcBef>
          <a:spcPct val="0"/>
        </a:spcBef>
        <a:spcAft>
          <a:spcPct val="0"/>
        </a:spcAft>
        <a:defRPr sz="4400">
          <a:solidFill>
            <a:schemeClr val="tx2"/>
          </a:solidFill>
          <a:latin typeface="Calibri" pitchFamily="34" charset="0"/>
        </a:defRPr>
      </a:lvl7pPr>
      <a:lvl8pPr marL="1371600" algn="l" rtl="0" fontAlgn="base">
        <a:spcBef>
          <a:spcPct val="0"/>
        </a:spcBef>
        <a:spcAft>
          <a:spcPct val="0"/>
        </a:spcAft>
        <a:defRPr sz="4400">
          <a:solidFill>
            <a:schemeClr val="tx2"/>
          </a:solidFill>
          <a:latin typeface="Calibri" pitchFamily="34" charset="0"/>
        </a:defRPr>
      </a:lvl8pPr>
      <a:lvl9pPr marL="1828800" algn="l" rtl="0" fontAlgn="base">
        <a:spcBef>
          <a:spcPct val="0"/>
        </a:spcBef>
        <a:spcAft>
          <a:spcPct val="0"/>
        </a:spcAft>
        <a:defRPr sz="4400">
          <a:solidFill>
            <a:schemeClr val="tx2"/>
          </a:solidFill>
          <a:latin typeface="Calibri" pitchFamily="34" charset="0"/>
        </a:defRPr>
      </a:lvl9pPr>
    </p:titleStyle>
    <p:bodyStyle>
      <a:lvl1pPr marL="319088" indent="-319088" algn="l" rtl="0" fontAlgn="base">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fontAlgn="base">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fontAlgn="base">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fontAlgn="base">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fontAlgn="base">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2" descr="C:\Users\Admin\Desktop\Новая папка\35.jpg"/>
          <p:cNvPicPr>
            <a:picLocks noChangeAspect="1" noChangeArrowheads="1"/>
          </p:cNvPicPr>
          <p:nvPr/>
        </p:nvPicPr>
        <p:blipFill>
          <a:blip r:embed="rId2"/>
          <a:srcRect/>
          <a:stretch>
            <a:fillRect/>
          </a:stretch>
        </p:blipFill>
        <p:spPr bwMode="auto">
          <a:xfrm>
            <a:off x="0" y="-542925"/>
            <a:ext cx="9525000" cy="7400925"/>
          </a:xfrm>
          <a:prstGeom prst="rect">
            <a:avLst/>
          </a:prstGeom>
          <a:noFill/>
          <a:ln w="9525">
            <a:noFill/>
            <a:miter lim="800000"/>
            <a:headEnd/>
            <a:tailEnd/>
          </a:ln>
        </p:spPr>
      </p:pic>
      <p:sp>
        <p:nvSpPr>
          <p:cNvPr id="2" name="Заголовок 1"/>
          <p:cNvSpPr>
            <a:spLocks noGrp="1"/>
          </p:cNvSpPr>
          <p:nvPr>
            <p:ph type="ctrTitle"/>
          </p:nvPr>
        </p:nvSpPr>
        <p:spPr>
          <a:xfrm>
            <a:off x="1857375" y="911225"/>
            <a:ext cx="6238875" cy="1017588"/>
          </a:xfrm>
        </p:spPr>
        <p:txBody>
          <a:bodyPr>
            <a:normAutofit/>
          </a:bodyPr>
          <a:lstStyle/>
          <a:p>
            <a:pPr fontAlgn="auto">
              <a:spcAft>
                <a:spcPts val="0"/>
              </a:spcAft>
              <a:defRPr/>
            </a:pPr>
            <a:r>
              <a:rPr lang="ru-RU" b="1" dirty="0" smtClean="0">
                <a:solidFill>
                  <a:srgbClr val="002060"/>
                </a:solidFill>
                <a:latin typeface="Times New Roman" pitchFamily="18" charset="0"/>
                <a:cs typeface="Times New Roman" pitchFamily="18" charset="0"/>
              </a:rPr>
              <a:t>Моё эссе</a:t>
            </a:r>
            <a:endParaRPr lang="ru-RU" b="1" dirty="0">
              <a:solidFill>
                <a:srgbClr val="002060"/>
              </a:solidFill>
              <a:latin typeface="Times New Roman" pitchFamily="18" charset="0"/>
              <a:cs typeface="Times New Roman" pitchFamily="18" charset="0"/>
            </a:endParaRPr>
          </a:p>
        </p:txBody>
      </p:sp>
      <p:sp>
        <p:nvSpPr>
          <p:cNvPr id="13315" name="Подзаголовок 2"/>
          <p:cNvSpPr>
            <a:spLocks noGrp="1"/>
          </p:cNvSpPr>
          <p:nvPr>
            <p:ph type="subTitle" idx="1"/>
          </p:nvPr>
        </p:nvSpPr>
        <p:spPr>
          <a:xfrm>
            <a:off x="1857375" y="2428875"/>
            <a:ext cx="6905625" cy="1714500"/>
          </a:xfrm>
        </p:spPr>
        <p:txBody>
          <a:bodyPr/>
          <a:lstStyle/>
          <a:p>
            <a:r>
              <a:rPr lang="ru-RU" sz="4800" smtClean="0">
                <a:solidFill>
                  <a:srgbClr val="002060"/>
                </a:solidFill>
              </a:rPr>
              <a:t>«Я - воспитатель»</a:t>
            </a:r>
          </a:p>
        </p:txBody>
      </p:sp>
      <p:pic>
        <p:nvPicPr>
          <p:cNvPr id="13316" name="Picture 2" descr="фото"/>
          <p:cNvPicPr>
            <a:picLocks noChangeAspect="1" noChangeArrowheads="1"/>
          </p:cNvPicPr>
          <p:nvPr/>
        </p:nvPicPr>
        <p:blipFill>
          <a:blip r:embed="rId3"/>
          <a:srcRect/>
          <a:stretch>
            <a:fillRect/>
          </a:stretch>
        </p:blipFill>
        <p:spPr bwMode="auto">
          <a:xfrm>
            <a:off x="5867400" y="333375"/>
            <a:ext cx="2286000" cy="2690813"/>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2" descr="C:\Users\Admin\Desktop\Новая папка\4b961c3a349caf60aa49742210a213c8.jpg"/>
          <p:cNvPicPr>
            <a:picLocks noChangeAspect="1" noChangeArrowheads="1"/>
          </p:cNvPicPr>
          <p:nvPr/>
        </p:nvPicPr>
        <p:blipFill>
          <a:blip r:embed="rId2"/>
          <a:srcRect/>
          <a:stretch>
            <a:fillRect/>
          </a:stretch>
        </p:blipFill>
        <p:spPr bwMode="auto">
          <a:xfrm>
            <a:off x="-7938" y="0"/>
            <a:ext cx="9151938" cy="6858000"/>
          </a:xfrm>
          <a:prstGeom prst="rect">
            <a:avLst/>
          </a:prstGeom>
          <a:noFill/>
          <a:ln w="9525">
            <a:noFill/>
            <a:miter lim="800000"/>
            <a:headEnd/>
            <a:tailEnd/>
          </a:ln>
        </p:spPr>
      </p:pic>
      <p:sp>
        <p:nvSpPr>
          <p:cNvPr id="14338" name="Rectangle 3"/>
          <p:cNvSpPr>
            <a:spLocks noChangeArrowheads="1"/>
          </p:cNvSpPr>
          <p:nvPr/>
        </p:nvSpPr>
        <p:spPr bwMode="auto">
          <a:xfrm>
            <a:off x="642938" y="285750"/>
            <a:ext cx="5072062" cy="2246313"/>
          </a:xfrm>
          <a:prstGeom prst="rect">
            <a:avLst/>
          </a:prstGeom>
          <a:noFill/>
          <a:ln w="9525">
            <a:noFill/>
            <a:miter lim="800000"/>
            <a:headEnd/>
            <a:tailEnd/>
          </a:ln>
        </p:spPr>
        <p:txBody>
          <a:bodyPr anchor="ctr">
            <a:spAutoFit/>
          </a:bodyPr>
          <a:lstStyle/>
          <a:p>
            <a:r>
              <a:rPr lang="ru-RU" sz="1400" b="1">
                <a:solidFill>
                  <a:srgbClr val="352F2B"/>
                </a:solidFill>
                <a:latin typeface="Times New Roman" pitchFamily="18" charset="0"/>
                <a:cs typeface="Times New Roman" pitchFamily="18" charset="0"/>
              </a:rPr>
              <a:t>                                      Ребенок-это маленький росток, </a:t>
            </a:r>
          </a:p>
          <a:p>
            <a:r>
              <a:rPr lang="ru-RU" sz="1400" b="1">
                <a:solidFill>
                  <a:srgbClr val="352F2B"/>
                </a:solidFill>
                <a:latin typeface="Times New Roman" pitchFamily="18" charset="0"/>
                <a:cs typeface="Times New Roman" pitchFamily="18" charset="0"/>
              </a:rPr>
              <a:t>                                      Который холим, любим и лелеем,</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                                      Ребенок-это маленький цветок,</a:t>
            </a:r>
          </a:p>
          <a:p>
            <a:r>
              <a:rPr lang="ru-RU" sz="1400" b="1">
                <a:solidFill>
                  <a:srgbClr val="352F2B"/>
                </a:solidFill>
                <a:latin typeface="Times New Roman" pitchFamily="18" charset="0"/>
                <a:cs typeface="Times New Roman" pitchFamily="18" charset="0"/>
              </a:rPr>
              <a:t>                                      Я всей душой его согрею,</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                                      И позабочусь я о том, </a:t>
            </a:r>
          </a:p>
          <a:p>
            <a:r>
              <a:rPr lang="ru-RU" sz="1400" b="1">
                <a:solidFill>
                  <a:srgbClr val="352F2B"/>
                </a:solidFill>
                <a:latin typeface="Times New Roman" pitchFamily="18" charset="0"/>
                <a:cs typeface="Times New Roman" pitchFamily="18" charset="0"/>
              </a:rPr>
              <a:t>                                      Чтоб мир открыть ему прекрасный,</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                                      Чтоб лучик солнца рядом с ним,</a:t>
            </a:r>
          </a:p>
          <a:p>
            <a:r>
              <a:rPr lang="ru-RU" sz="1400" b="1">
                <a:solidFill>
                  <a:srgbClr val="352F2B"/>
                </a:solidFill>
                <a:latin typeface="Times New Roman" pitchFamily="18" charset="0"/>
                <a:cs typeface="Times New Roman" pitchFamily="18" charset="0"/>
              </a:rPr>
              <a:t>                                      Светился теплотой и счастьем!</a:t>
            </a:r>
          </a:p>
          <a:p>
            <a:endParaRPr lang="ru-RU" sz="1400" b="1">
              <a:solidFill>
                <a:srgbClr val="352F2B"/>
              </a:solidFill>
              <a:latin typeface="Times New Roman" pitchFamily="18" charset="0"/>
              <a:cs typeface="Times New Roman" pitchFamily="18" charset="0"/>
            </a:endParaRPr>
          </a:p>
          <a:p>
            <a:endParaRPr lang="ru-RU" sz="1400" b="1">
              <a:latin typeface="Times New Roman" pitchFamily="18" charset="0"/>
              <a:cs typeface="Times New Roman" pitchFamily="18" charset="0"/>
            </a:endParaRPr>
          </a:p>
        </p:txBody>
      </p:sp>
      <p:sp>
        <p:nvSpPr>
          <p:cNvPr id="14339" name="Rectangle 4"/>
          <p:cNvSpPr>
            <a:spLocks noChangeArrowheads="1"/>
          </p:cNvSpPr>
          <p:nvPr/>
        </p:nvSpPr>
        <p:spPr bwMode="auto">
          <a:xfrm>
            <a:off x="857250" y="2143125"/>
            <a:ext cx="7905750" cy="4616450"/>
          </a:xfrm>
          <a:prstGeom prst="rect">
            <a:avLst/>
          </a:prstGeom>
          <a:noFill/>
          <a:ln w="9525">
            <a:noFill/>
            <a:miter lim="800000"/>
            <a:headEnd/>
            <a:tailEnd/>
          </a:ln>
        </p:spPr>
        <p:txBody>
          <a:bodyPr anchor="ctr">
            <a:spAutoFit/>
          </a:bodyPr>
          <a:lstStyle/>
          <a:p>
            <a:r>
              <a:rPr lang="ru-RU" sz="1000" b="1">
                <a:solidFill>
                  <a:srgbClr val="352F2B"/>
                </a:solidFill>
                <a:latin typeface="Times New Roman" pitchFamily="18" charset="0"/>
                <a:cs typeface="Times New Roman" pitchFamily="18" charset="0"/>
              </a:rPr>
              <a:t>   </a:t>
            </a:r>
            <a:r>
              <a:rPr lang="ru-RU" sz="1400" b="1">
                <a:solidFill>
                  <a:srgbClr val="352F2B"/>
                </a:solidFill>
                <a:latin typeface="Times New Roman" pitchFamily="18" charset="0"/>
                <a:cs typeface="Times New Roman" pitchFamily="18" charset="0"/>
              </a:rPr>
              <a:t>   Почему я выбрала профессию воспитателя? Ответ на этот вопрос очень прост: для меня это не просто профессия или работа — это призвание, состояние души, образ жизни. Каждый дорогу жизни выбирает по-своему…</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Мой выбор профессии был более чем сознательным. Когда спрашивают: «Кем Вы работаете?!», меня коробит от необходимости отвечать пустой фразой: «Воспитателем». Не потому, что это сейчас совершенно не престижная профессия. Просто для меня «воспитатель», — не профессия, не общественное положение, не хобби, не работа…</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 Для меня «воспитатель» — это жизнь, моя философия. Я не работаю воспитателем, я живу воспитателем, мне нравится быть воспитателем. И, несмотря на все трудности и попытки отговорить меня от выбора этой «неблагодарной» профессии, я работаю, живу этой профессией.</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Сказать, что работа это каждодневный праздник — трудно, все же мы каждый день имеем дело с разными характерами. Бывает и очень трудно. Иногда просто опускаются руки, но стоит ребенку тебе улыбнуться и все, ты понимаешь, что просто не в силах их предать.</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Вот вопрос, а правильно ли я сделала свой выбор? И я могу с уверенностью сказать:</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                                 Я – счастливый человек! Мне позволено судьбой быть        </a:t>
            </a:r>
          </a:p>
          <a:p>
            <a:r>
              <a:rPr lang="ru-RU" sz="1400" b="1">
                <a:solidFill>
                  <a:srgbClr val="352F2B"/>
                </a:solidFill>
                <a:latin typeface="Times New Roman" pitchFamily="18" charset="0"/>
                <a:cs typeface="Times New Roman" pitchFamily="18" charset="0"/>
              </a:rPr>
              <a:t>                                        рядом с нашим будущим — с нашими детьми! Каждая          </a:t>
            </a:r>
          </a:p>
          <a:p>
            <a:r>
              <a:rPr lang="ru-RU" sz="1400" b="1">
                <a:solidFill>
                  <a:srgbClr val="352F2B"/>
                </a:solidFill>
                <a:latin typeface="Times New Roman" pitchFamily="18" charset="0"/>
                <a:cs typeface="Times New Roman" pitchFamily="18" charset="0"/>
              </a:rPr>
              <a:t>                                         мать счастлива, когда вновь проживает период детства со    </a:t>
            </a:r>
          </a:p>
          <a:p>
            <a:r>
              <a:rPr lang="ru-RU" sz="1400" b="1">
                <a:solidFill>
                  <a:srgbClr val="352F2B"/>
                </a:solidFill>
                <a:latin typeface="Times New Roman" pitchFamily="18" charset="0"/>
                <a:cs typeface="Times New Roman" pitchFamily="18" charset="0"/>
              </a:rPr>
              <a:t>                                                 своим ребёнком. А мне посчастливилось </a:t>
            </a:r>
          </a:p>
          <a:p>
            <a:r>
              <a:rPr lang="ru-RU" sz="1400" b="1">
                <a:solidFill>
                  <a:srgbClr val="352F2B"/>
                </a:solidFill>
                <a:latin typeface="Times New Roman" pitchFamily="18" charset="0"/>
                <a:cs typeface="Times New Roman" pitchFamily="18" charset="0"/>
              </a:rPr>
              <a:t>                                                 наслаждаться этим возрастом многократно, каждый      </a:t>
            </a:r>
          </a:p>
          <a:p>
            <a:r>
              <a:rPr lang="ru-RU" sz="1400" b="1">
                <a:solidFill>
                  <a:srgbClr val="352F2B"/>
                </a:solidFill>
                <a:latin typeface="Times New Roman" pitchFamily="18" charset="0"/>
                <a:cs typeface="Times New Roman" pitchFamily="18" charset="0"/>
              </a:rPr>
              <a:t>                                                  раз «уча  других, учиться самой»! </a:t>
            </a:r>
            <a:endParaRPr lang="ru-RU" sz="1400" b="1">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7" descr="C:\Users\Admin\Desktop\Новая папка\4b961c3a349caf60aa49742210a213c8.jpg"/>
          <p:cNvPicPr>
            <a:picLocks noChangeAspect="1" noChangeArrowheads="1"/>
          </p:cNvPicPr>
          <p:nvPr/>
        </p:nvPicPr>
        <p:blipFill>
          <a:blip r:embed="rId2"/>
          <a:srcRect/>
          <a:stretch>
            <a:fillRect/>
          </a:stretch>
        </p:blipFill>
        <p:spPr bwMode="auto">
          <a:xfrm>
            <a:off x="-3175" y="3175"/>
            <a:ext cx="9147175" cy="6854825"/>
          </a:xfrm>
          <a:prstGeom prst="rect">
            <a:avLst/>
          </a:prstGeom>
          <a:noFill/>
          <a:ln w="9525">
            <a:noFill/>
            <a:miter lim="800000"/>
            <a:headEnd/>
            <a:tailEnd/>
          </a:ln>
        </p:spPr>
      </p:pic>
      <p:sp>
        <p:nvSpPr>
          <p:cNvPr id="15362" name="Rectangle 5"/>
          <p:cNvSpPr>
            <a:spLocks noChangeArrowheads="1"/>
          </p:cNvSpPr>
          <p:nvPr/>
        </p:nvSpPr>
        <p:spPr bwMode="auto">
          <a:xfrm>
            <a:off x="762000" y="357188"/>
            <a:ext cx="7810500" cy="5694362"/>
          </a:xfrm>
          <a:prstGeom prst="rect">
            <a:avLst/>
          </a:prstGeom>
          <a:noFill/>
          <a:ln w="9525">
            <a:noFill/>
            <a:miter lim="800000"/>
            <a:headEnd/>
            <a:tailEnd/>
          </a:ln>
        </p:spPr>
        <p:txBody>
          <a:bodyPr anchor="ctr">
            <a:spAutoFit/>
          </a:bodyPr>
          <a:lstStyle/>
          <a:p>
            <a:r>
              <a:rPr lang="ru-RU" sz="1400" b="1">
                <a:solidFill>
                  <a:srgbClr val="352F2B"/>
                </a:solidFill>
                <a:latin typeface="Times New Roman" pitchFamily="18" charset="0"/>
                <a:cs typeface="Times New Roman" pitchFamily="18" charset="0"/>
              </a:rPr>
              <a:t>Я могу назвать себя  «Мамой» с большой буквы, ведь у меня больше  </a:t>
            </a:r>
          </a:p>
          <a:p>
            <a:r>
              <a:rPr lang="ru-RU" sz="1400" b="1">
                <a:solidFill>
                  <a:srgbClr val="352F2B"/>
                </a:solidFill>
                <a:latin typeface="Times New Roman" pitchFamily="18" charset="0"/>
                <a:cs typeface="Times New Roman" pitchFamily="18" charset="0"/>
              </a:rPr>
              <a:t> сотни детей, и все они мои, все любимые мною,  каждому из них я </a:t>
            </a:r>
          </a:p>
          <a:p>
            <a:r>
              <a:rPr lang="ru-RU" sz="1400" b="1">
                <a:solidFill>
                  <a:srgbClr val="352F2B"/>
                </a:solidFill>
                <a:latin typeface="Times New Roman" pitchFamily="18" charset="0"/>
                <a:cs typeface="Times New Roman" pitchFamily="18" charset="0"/>
              </a:rPr>
              <a:t>отдала частичку своей души,  своего сердца.</a:t>
            </a:r>
            <a:endParaRPr lang="ru-RU" sz="1400">
              <a:solidFill>
                <a:srgbClr val="352F2B"/>
              </a:solidFill>
              <a:latin typeface="Times New Roman" pitchFamily="18" charset="0"/>
              <a:cs typeface="Times New Roman" pitchFamily="18" charset="0"/>
            </a:endParaRPr>
          </a:p>
          <a:p>
            <a:r>
              <a:rPr lang="ru-RU" sz="1400" b="1">
                <a:solidFill>
                  <a:srgbClr val="352F2B"/>
                </a:solidFill>
                <a:latin typeface="Times New Roman" pitchFamily="18" charset="0"/>
                <a:cs typeface="Times New Roman" pitchFamily="18" charset="0"/>
              </a:rPr>
              <a:t>Я – Воспитатель!!! Я горжусь этим! Много профессий на свете, но эту профессию не выбирают, выбирает ОНА! Случайных людей здесь не бывает, они просто не смогут жить в этом состоянии. А что значит для меня быть воспитателем? Не возможность чему-то учить детей, воспитывая их каждый момент, а каждый день общаться с ними, открывая для себя новое.</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Меняются дети, меняюсь и я вместе сними. Мне нравиться рассуждать об окружающем мире глазами детей. Находить в этом радость и удовлетворение. Для меня воспитатель не профессия, не общественное положение, не работа. Быть воспитателем для меня – это значит жить.</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Каждое утро приходя на работу я вижу глаза своих детей. В одних – настороженность, в других – интерес, в третьих – надежда, в чьих-то — пока равнодушие. Какие они разные! У каждого своя идея, свой особый мир, который нельзя разрушить, которому надо помочь раскрыться.</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Я уверенна, что детей надо любить такими, какие они есть. Воспитывать в них чувства собственного достоинства и ответственности за себя и свои поступки. Хвалить, поощрять, одобрять, создавать положительную атмосферу вокруг него.</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Всегда нужно верить в возможности каждого ребёнка, в то доброе, что в нём заложено. Я учу детей доброте, заботе о ближнем, уважению к другим людям.</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Ребенок, это самая главная ценность в моей деятельности и я как педагог несу ответственность за то, чтобы этот ребенок состоялся как личность, то есть не был сломан, унижен, чтобы он узнал, кто он, понял, каковы его возможности, что он умеет, чего хочет и        </a:t>
            </a:r>
          </a:p>
          <a:p>
            <a:r>
              <a:rPr lang="ru-RU" sz="1400" b="1">
                <a:solidFill>
                  <a:srgbClr val="352F2B"/>
                </a:solidFill>
                <a:latin typeface="Times New Roman" pitchFamily="18" charset="0"/>
                <a:cs typeface="Times New Roman" pitchFamily="18" charset="0"/>
              </a:rPr>
              <a:t>                         чего не хочет.</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 »</a:t>
            </a:r>
            <a:endParaRPr lang="ru-RU" sz="1400" b="1">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2" descr="C:\Users\Admin\Desktop\Новая папка\4b961c3a349caf60aa49742210a213c8.jpg"/>
          <p:cNvPicPr>
            <a:picLocks noChangeAspect="1" noChangeArrowheads="1"/>
          </p:cNvPicPr>
          <p:nvPr/>
        </p:nvPicPr>
        <p:blipFill>
          <a:blip r:embed="rId2"/>
          <a:srcRect/>
          <a:stretch>
            <a:fillRect/>
          </a:stretch>
        </p:blipFill>
        <p:spPr bwMode="auto">
          <a:xfrm>
            <a:off x="-4763" y="0"/>
            <a:ext cx="9153526" cy="6858000"/>
          </a:xfrm>
          <a:prstGeom prst="rect">
            <a:avLst/>
          </a:prstGeom>
          <a:noFill/>
          <a:ln w="9525">
            <a:noFill/>
            <a:miter lim="800000"/>
            <a:headEnd/>
            <a:tailEnd/>
          </a:ln>
        </p:spPr>
      </p:pic>
      <p:sp>
        <p:nvSpPr>
          <p:cNvPr id="16386" name="Прямоугольник 1"/>
          <p:cNvSpPr>
            <a:spLocks noChangeArrowheads="1"/>
          </p:cNvSpPr>
          <p:nvPr/>
        </p:nvSpPr>
        <p:spPr bwMode="auto">
          <a:xfrm>
            <a:off x="1000125" y="928688"/>
            <a:ext cx="7358063" cy="3540125"/>
          </a:xfrm>
          <a:prstGeom prst="rect">
            <a:avLst/>
          </a:prstGeom>
          <a:noFill/>
          <a:ln w="9525">
            <a:noFill/>
            <a:miter lim="800000"/>
            <a:headEnd/>
            <a:tailEnd/>
          </a:ln>
        </p:spPr>
        <p:txBody>
          <a:bodyPr>
            <a:spAutoFit/>
          </a:bodyPr>
          <a:lstStyle/>
          <a:p>
            <a:r>
              <a:rPr lang="ru-RU" sz="1400" b="1">
                <a:solidFill>
                  <a:srgbClr val="352F2B"/>
                </a:solidFill>
                <a:latin typeface="Times New Roman" pitchFamily="18" charset="0"/>
                <a:cs typeface="Times New Roman" pitchFamily="18" charset="0"/>
              </a:rPr>
              <a:t> Я согласна с тем, что есть «Педагоги» с большой буквы. Это не всегда обозначает высокий профессионализм, здесь огромную роль играют ещё и человеческие качества.</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Если за свой труд ждать благодарности, то работать в профессии не стоит. Ни кто никому ничего не должен, тем более дети.</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Высшая награда – любовь детей!</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Выбор моей профессии не случаен, так как я с детства мечтала стать воспитателем. Старалась быть похожей на свою первую воспитательницу. Она была для меня авторитетом во всем, добрая, внимательная, любящая.</a:t>
            </a:r>
            <a:br>
              <a:rPr lang="ru-RU" sz="1400" b="1">
                <a:solidFill>
                  <a:srgbClr val="352F2B"/>
                </a:solidFill>
                <a:latin typeface="Times New Roman" pitchFamily="18" charset="0"/>
                <a:cs typeface="Times New Roman" pitchFamily="18" charset="0"/>
              </a:rPr>
            </a:br>
            <a:endParaRPr lang="ru-RU" sz="1400" b="1">
              <a:solidFill>
                <a:srgbClr val="352F2B"/>
              </a:solidFill>
              <a:latin typeface="Times New Roman" pitchFamily="18" charset="0"/>
              <a:cs typeface="Times New Roman" pitchFamily="18" charset="0"/>
            </a:endParaRPr>
          </a:p>
          <a:p>
            <a:r>
              <a:rPr lang="ru-RU" sz="1400" b="1">
                <a:solidFill>
                  <a:srgbClr val="352F2B"/>
                </a:solidFill>
                <a:latin typeface="Times New Roman" pitchFamily="18" charset="0"/>
                <a:cs typeface="Times New Roman" pitchFamily="18" charset="0"/>
              </a:rPr>
              <a:t>                     «Каким быть должен воспитатель?</a:t>
            </a:r>
          </a:p>
          <a:p>
            <a:r>
              <a:rPr lang="ru-RU" sz="1400" b="1">
                <a:solidFill>
                  <a:srgbClr val="352F2B"/>
                </a:solidFill>
                <a:latin typeface="Times New Roman" pitchFamily="18" charset="0"/>
                <a:cs typeface="Times New Roman" pitchFamily="18" charset="0"/>
              </a:rPr>
              <a:t>                       Конечно, добрым должен быть!</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                       Любить детей, любить ученье, </a:t>
            </a:r>
          </a:p>
          <a:p>
            <a:r>
              <a:rPr lang="ru-RU" sz="1400" b="1">
                <a:solidFill>
                  <a:srgbClr val="352F2B"/>
                </a:solidFill>
                <a:latin typeface="Times New Roman" pitchFamily="18" charset="0"/>
                <a:cs typeface="Times New Roman" pitchFamily="18" charset="0"/>
              </a:rPr>
              <a:t>                       Свою профессию любить!</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                       Каким быть должен воспитатель? </a:t>
            </a:r>
          </a:p>
          <a:p>
            <a:r>
              <a:rPr lang="ru-RU" sz="1400" b="1">
                <a:solidFill>
                  <a:srgbClr val="352F2B"/>
                </a:solidFill>
                <a:latin typeface="Times New Roman" pitchFamily="18" charset="0"/>
                <a:cs typeface="Times New Roman" pitchFamily="18" charset="0"/>
              </a:rPr>
              <a:t>                       Конечно, щедрым должен быть!</a:t>
            </a:r>
            <a:br>
              <a:rPr lang="ru-RU" sz="1400" b="1">
                <a:solidFill>
                  <a:srgbClr val="352F2B"/>
                </a:solidFill>
                <a:latin typeface="Times New Roman" pitchFamily="18" charset="0"/>
                <a:cs typeface="Times New Roman" pitchFamily="18" charset="0"/>
              </a:rPr>
            </a:br>
            <a:r>
              <a:rPr lang="ru-RU" sz="1400" b="1">
                <a:solidFill>
                  <a:srgbClr val="352F2B"/>
                </a:solidFill>
                <a:latin typeface="Times New Roman" pitchFamily="18" charset="0"/>
                <a:cs typeface="Times New Roman" pitchFamily="18" charset="0"/>
              </a:rPr>
              <a:t>                       Всего себя без сожаленья он должен детям подарить! »</a:t>
            </a:r>
            <a:endParaRPr lang="ru-RU" sz="1400">
              <a:latin typeface="Calibri" pitchFamily="34" charset="0"/>
            </a:endParaRPr>
          </a:p>
        </p:txBody>
      </p:sp>
      <p:pic>
        <p:nvPicPr>
          <p:cNvPr id="16387" name="Picture 2" descr="об"/>
          <p:cNvPicPr>
            <a:picLocks noChangeAspect="1" noChangeArrowheads="1"/>
          </p:cNvPicPr>
          <p:nvPr/>
        </p:nvPicPr>
        <p:blipFill>
          <a:blip r:embed="rId3"/>
          <a:srcRect/>
          <a:stretch>
            <a:fillRect/>
          </a:stretch>
        </p:blipFill>
        <p:spPr bwMode="auto">
          <a:xfrm>
            <a:off x="3429000" y="4429125"/>
            <a:ext cx="3587750" cy="2428875"/>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Override1.xml><?xml version="1.0" encoding="utf-8"?>
<a:themeOverride xmlns:a="http://schemas.openxmlformats.org/drawingml/2006/main">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Flow</Template>
  <TotalTime>2557</TotalTime>
  <Words>619</Words>
  <Application>Microsoft Office PowerPoint</Application>
  <PresentationFormat>Экран (4:3)</PresentationFormat>
  <Paragraphs>23</Paragraphs>
  <Slides>4</Slides>
  <Notes>0</Notes>
  <HiddenSlides>0</HiddenSlides>
  <MMClips>0</MMClips>
  <ScaleCrop>false</ScaleCrop>
  <HeadingPairs>
    <vt:vector size="6" baseType="variant">
      <vt:variant>
        <vt:lpstr>Использованные шрифты</vt:lpstr>
      </vt:variant>
      <vt:variant>
        <vt:i4>6</vt:i4>
      </vt:variant>
      <vt:variant>
        <vt:lpstr>Шаблон оформления</vt:lpstr>
      </vt:variant>
      <vt:variant>
        <vt:i4>8</vt:i4>
      </vt:variant>
      <vt:variant>
        <vt:lpstr>Заголовки слайдов</vt:lpstr>
      </vt:variant>
      <vt:variant>
        <vt:i4>4</vt:i4>
      </vt:variant>
    </vt:vector>
  </HeadingPairs>
  <TitlesOfParts>
    <vt:vector size="18" baseType="lpstr">
      <vt:lpstr>Calibri</vt:lpstr>
      <vt:lpstr>Arial</vt:lpstr>
      <vt:lpstr>Wingdings</vt:lpstr>
      <vt:lpstr>Wingdings 2</vt:lpstr>
      <vt:lpstr>Tw Cen MT</vt:lpstr>
      <vt:lpstr>Times New Roman</vt:lpstr>
      <vt:lpstr>Обычная</vt:lpstr>
      <vt:lpstr>Обычная</vt:lpstr>
      <vt:lpstr>Обычная</vt:lpstr>
      <vt:lpstr>Обычная</vt:lpstr>
      <vt:lpstr>Обычная</vt:lpstr>
      <vt:lpstr>Обычная</vt:lpstr>
      <vt:lpstr>Обычная</vt:lpstr>
      <vt:lpstr>Обычная</vt:lpstr>
      <vt:lpstr>МОЁ ЭССЕ</vt:lpstr>
      <vt:lpstr>Слайд 2</vt:lpstr>
      <vt:lpstr>Слайд 3</vt:lpstr>
      <vt:lpstr>Слайд 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North</cp:lastModifiedBy>
  <cp:revision>25</cp:revision>
  <dcterms:created xsi:type="dcterms:W3CDTF">2019-02-28T19:22:45Z</dcterms:created>
  <dcterms:modified xsi:type="dcterms:W3CDTF">2020-03-04T06:13:51Z</dcterms:modified>
</cp:coreProperties>
</file>