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E9954-83F2-4E67-A2DA-1C0F95955ABE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5252A-9701-4CD9-AFE9-91FCBD189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5252A-9701-4CD9-AFE9-91FCBD1897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5252A-9701-4CD9-AFE9-91FCBD1897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4FE765-69C0-4474-B7D8-28D102568B4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5D73B1-E413-44D5-8439-D12969124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theater-clipart-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5" y="285728"/>
            <a:ext cx="9129745" cy="6010647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r>
              <a:rPr lang="ru-RU" sz="1800" dirty="0" smtClean="0">
                <a:solidFill>
                  <a:srgbClr val="002060"/>
                </a:solidFill>
              </a:rPr>
              <a:t>МУНИЦИПАЛЬНОЕ  КАЗЁННОЕ ДОШКОЛЬНОЕ ОБРАЗОВАТЕЛЬНОЕ УЧРЕЖДЕНИЕ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«                                               КРАЙНОВСКИЙ ДЕТСКИЙ САД »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 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285852" y="3143248"/>
            <a:ext cx="6486548" cy="3429024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Мастер – класс: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«Развитие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средствами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деятельности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dirty="0" smtClean="0"/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Выполнила воспитатель: Кондратьева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Татьяна Анатольевна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                     2019г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curtai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214290"/>
            <a:ext cx="750099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работы над спектаклем.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Выбор художественного (музыкального) произведения, доступного возрасту: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знакомство с произведением;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беседа по произведению, рассматривание иллюстраций (если есть, мультфильмов);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пересказ событий, разбор характеристик героев;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разыгрывание отдельных отрезков произведений (меняясь ролями - это позволяет детям знать все роли).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Оформление спектакля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изготавливаем декорации, выясняя их местонахождение;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-оформляем афиши, пригласительные билеты;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-готовим костюмы, бутафорию;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-подбираем инструменты для звукового или оркестрового сопровождения.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Работаем над развитием основ актерского мастерства, используя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этюды на выражение эмоций;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этюды на выразительность жеста, позы.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этюды – игры, задания для развития голоса, интонации, тембра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(скороговорки,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чистоговорки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Разыгрывание сценок: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репетиции отдельных сценок,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 перед зеркалом, чтобы дети видели себя со стороны (отрабатывают движение рук, речь, эмоции).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Перед показом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(продолжительность 15-20 мин., в старшей - и до 30 мин. в подготовительной группах., продумываем взаимодействие со зрителями во время 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спектакля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Зрители находятся на расстоянии от 2,5 – 3 м от «сцены». Очень важно правильно расположить ширму/декорации по отношению к свету и к зрителям.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Положительный настрой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dmin\Desktop\Новая папка\depositphotos_19237943-stock-illustration-teens-around-the-white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973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00298" y="2071678"/>
            <a:ext cx="4429156" cy="343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театра,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платочные куклы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Бабушка, Дедушка, курочка,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мышка, яичко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Материалы и оборудование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Цветная б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умага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Клей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Ножницы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Ткань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Ленточки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>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u="sng" dirty="0" smtClean="0">
                <a:solidFill>
                  <a:srgbClr val="002060"/>
                </a:solidFill>
              </a:rPr>
              <a:t>ПРАКТИЧЕСКОЕ ЗАДАНИЕ.</a:t>
            </a:r>
            <a:endParaRPr lang="ru-RU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214446"/>
          </a:xfrm>
        </p:spPr>
        <p:txBody>
          <a:bodyPr>
            <a:normAutofit fontScale="90000"/>
          </a:bodyPr>
          <a:lstStyle/>
          <a:p>
            <a:r>
              <a:rPr lang="ru-RU" sz="2800" cap="none" dirty="0" smtClean="0"/>
              <a:t>                                  </a:t>
            </a:r>
            <a:r>
              <a:rPr lang="ru-RU" sz="3100" b="1" cap="none" dirty="0" smtClean="0">
                <a:solidFill>
                  <a:srgbClr val="C00000"/>
                </a:solidFill>
                <a:latin typeface="Monotype Corsiva" pitchFamily="66" charset="0"/>
              </a:rPr>
              <a:t>Разыгрывание </a:t>
            </a:r>
            <a:br>
              <a:rPr lang="ru-RU" sz="3100" b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b="1" cap="none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русской народной сказки </a:t>
            </a:r>
            <a:br>
              <a:rPr lang="ru-RU" sz="3100" b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b="1" cap="none" dirty="0" smtClean="0">
                <a:solidFill>
                  <a:srgbClr val="C00000"/>
                </a:solidFill>
                <a:latin typeface="Monotype Corsiva" pitchFamily="66" charset="0"/>
              </a:rPr>
              <a:t>                </a:t>
            </a:r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«Курочка ряба на новый лад»  </a:t>
            </a:r>
            <a:endParaRPr lang="ru-RU" sz="31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://kinderbox.ru/wp-content/uploads/2017/07/Kurochka-Rya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667500" cy="4714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C:\Users\Admin\Desktop\Новая папка\depositphotos_47913857-stock-illustration-kids-holding-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214290"/>
            <a:ext cx="792961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Подведение итогов.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всего сказанного, можно сделать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театральная деятельность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учит детей быть творческими личностями, общительными, дружелюбными, добрыми, веселыми, талантливыми людьми, способными к восприятию новизны, умению импровизировать.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 время такие качества человеку просто необходимы.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надеюсь, что мой мастер-класс оказался для Вас интересным и полезным, и в дальнейшем для развития творческих способностей дошкольников вы будете прибегать к театрализованной деятельности.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AutoShape 3" descr="https://us.123rf.com/450wm/zlajo/zlajo1201/zlajo120100034/12204655-empty-stage-with-red-carpet-and-stairs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s://us.123rf.com/450wm/zlajo/zlajo1201/zlajo120100034/12204655-empty-stage-with-red-carpet-and-stairs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\Desktop\Новая папка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285728"/>
            <a:ext cx="850112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Цель мастер - класса</a:t>
            </a: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поделиться опытом работы с педагогами ДОУ по развитию творческих способностей дошкольников средствами театрализованной деятельности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Задачи мастер - класса: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познакомить педагогов с театрализованной деятельностью в ДОУ (видами театров, алгоритмом подготовки к спектаклю, театрализации)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совершенствовать артистические навыки педагогов в плане переживания и воплощения образа, используя интонации, мимику, выражающие разнообразные эмоциональные состояния;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создать условия для активного взаимодействия участников мастер - класса между собой.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Планируемый </a:t>
            </a: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результат: </a:t>
            </a:r>
            <a:r>
              <a:rPr kumimoji="0" lang="ru-RU" sz="220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2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мотивировать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педагогов на работу по развитию творческих способностей дошкольников средствами театрализованной деятельности.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Образовательный продукт: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театр платочных кукол.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357167"/>
            <a:ext cx="850112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всестороннего развития детей существует множество форм обучения и воспитания. Однако мне кажется, что театральная деятельность стоит на первом месте.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Театрализованные занятия способствуют одновременному достижению трех   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основных целей: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развитию речи и навыков театрально-исполнительской деятельности;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созданию атмосферы творчества;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личностно-социальному развитию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деятельность позволяет ребенку преодолевать робость, неуверенность в себе, застенчивость также позволяет каждому ребенку проявить собственную активность, полностью раскрыть скрытые эмоциональные возможности, раскрепостить движения. Дети становятся не зажаты, выразительны и эмоциональны. Полученные знания, умения и навыки они могут применить в любом другом виде деятельности, будь то домашний спектакль или мероприятии.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решения  проблемы развития творческих способностей детей, я выбрала театральную деятельность.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задачи моей работы входит: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Развитие выразительной речи у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Развитие их эмоциональной сферы.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Развитие навыков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эмпатии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(язык жестов и двигательных умений)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Admin\Desktop\depositphotos_8568565-stock-illustration-carnival-backgroun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38125"/>
            <a:ext cx="9753600" cy="733425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28728" y="928670"/>
            <a:ext cx="60007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Развитию выразительности речи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 артикуляционная гимнастика, дыхательная гимнастика, звукоподражание голосам птиц, животных. Это служит хорошим тренингом для развития речевого аппарата, мышц лица.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 развития памяти, воображения, фантазирования, сценической речи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используется обыгрывание стихов, небольших сказок, песен.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 развития навыков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эмпатии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эффективными считаются игры - двигательные импровизации в парах. Они построены на невербальном взаимодействии двух партнеров, основанном на мимике, жестах, движениях. Обязательным условием каждой игры является смена ролей ведущего и ведомого.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использую фольклор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скороговорки, загадки, считалки, что также способствует развитию эмоциональной сферы, речевому развитию в целом.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эффективны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игры на музыкальных инструментах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они развивают способности у детей эмоционально-ритмической подстройки друг к другу.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\Desktop\Новая папка\depositphotos_9800020-stock-illustration-vector-carnival-mas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42976" y="1200328"/>
            <a:ext cx="628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 </a:t>
            </a:r>
            <a:r>
              <a:rPr kumimoji="0" lang="ru-RU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Театральная разминка</a:t>
            </a:r>
            <a:r>
              <a:rPr kumimoji="0" lang="ru-RU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научить распознавать эмоции по интонации и изображать их, используя  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мимику и жесты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\Desktop\Новая папка\dlya_saj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8786842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Виды театра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Ролевой театр (костюмированный)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Театр оригами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Настольный театр картинок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Настольный театр игрушек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Фланелеграф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Театр конусов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Теневой театр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Варежковый</a:t>
                      </a: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театр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Театр масок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Театр дисков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Магнитный театр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Вязанный театр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Пальчиковый театр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Киндер – театр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Театр Петрушек («бибабо»)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Перчаточный театр, театр носков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Desktop\Новая папка\0001-001-Teatralizovannye-igry-vo-vtoroj-mladshej-grupp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" y="0"/>
            <a:ext cx="9143735" cy="685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Моя коллекция театров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Users\Admin\Desktop\20190219_19410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956" y="-500090"/>
            <a:ext cx="5343440" cy="11930146"/>
          </a:xfrm>
          <a:prstGeom prst="rect">
            <a:avLst/>
          </a:prstGeom>
          <a:noFill/>
        </p:spPr>
      </p:pic>
      <p:pic>
        <p:nvPicPr>
          <p:cNvPr id="8" name="Рисунок 7" descr="C:\Users\Admin\Desktop\IMG-20190226-WA002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7" y="1928802"/>
            <a:ext cx="264320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Новая папка\0001-001-Teatralizovannye-igry-vo-vtoroj-mladshej-grupp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" y="-1389"/>
            <a:ext cx="9143735" cy="68593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Моя коллекция театров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Admin\Desktop\20190218_14065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123" y="1554163"/>
            <a:ext cx="3661125" cy="194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dmin\Desktop\20190218_1413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2"/>
            <a:ext cx="342902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Admin\Desktop\20190218_1419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364333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Admin\Desktop\20190218_1424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929066"/>
            <a:ext cx="342902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43636" y="4721662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«Театр теней.»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1" y="307181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«Конусный театр .»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307181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«Театр на киндере.»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4929198"/>
            <a:ext cx="4446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«Магнитный театр .» </a:t>
            </a:r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Новая папка\0001-001-Teatralizovannye-igry-vo-vtoroj-mladshej-grup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Моя коллекция театров</a:t>
            </a:r>
            <a:br>
              <a:rPr lang="ru-RU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1357290" y="2143116"/>
            <a:ext cx="6572296" cy="326708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Admin\Desktop\20190213_1154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14488"/>
            <a:ext cx="3429024" cy="2027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20190221_1144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14488"/>
            <a:ext cx="3579522" cy="2014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20190221_1149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929066"/>
            <a:ext cx="3429025" cy="1936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 rot="21279507">
            <a:off x="5429256" y="3429000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«Пальчиковый театр.»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1186268">
            <a:off x="1142977" y="3244334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«Театр теней».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3982998"/>
            <a:ext cx="4425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Варежковый</a:t>
            </a:r>
            <a:r>
              <a:rPr lang="ru-RU" b="1" dirty="0" smtClean="0">
                <a:solidFill>
                  <a:srgbClr val="FF0000"/>
                </a:solidFill>
              </a:rPr>
              <a:t> театр.»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C:\Users\Admin\Desktop\20190301_09352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29066"/>
            <a:ext cx="357190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270</Words>
  <Application>Microsoft Office PowerPoint</Application>
  <PresentationFormat>Экран (4:3)</PresentationFormat>
  <Paragraphs>131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МУНИЦИПАЛЬНОЕ  КАЗЁННОЕ ДОШКОЛЬНОЕ ОБРАЗОВАТЕЛЬНОЕ УЧРЕЖДЕНИЕ  «                                               КРАЙНОВСКИЙ ДЕТСКИЙ САД »                                    </vt:lpstr>
      <vt:lpstr>Слайд 2</vt:lpstr>
      <vt:lpstr>Слайд 3</vt:lpstr>
      <vt:lpstr>Слайд 4</vt:lpstr>
      <vt:lpstr>Слайд 5</vt:lpstr>
      <vt:lpstr>                           Виды театра </vt:lpstr>
      <vt:lpstr>                                       Моя коллекция театров </vt:lpstr>
      <vt:lpstr>                 Моя коллекция театров </vt:lpstr>
      <vt:lpstr>                   Моя коллекция театров </vt:lpstr>
      <vt:lpstr>Слайд 10</vt:lpstr>
      <vt:lpstr>                                                ПРАКТИЧЕСКОЕ ЗАДАНИЕ.</vt:lpstr>
      <vt:lpstr>                                  Разыгрывание                            русской народной сказки                  «Курочка ряба на новый лад»  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2019-02-13T18:43:48Z</dcterms:created>
  <dcterms:modified xsi:type="dcterms:W3CDTF">2019-03-19T18:54:38Z</dcterms:modified>
</cp:coreProperties>
</file>